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731" r:id="rId4"/>
    <p:sldMasterId id="2147484776" r:id="rId5"/>
  </p:sldMasterIdLst>
  <p:notesMasterIdLst>
    <p:notesMasterId r:id="rId55"/>
  </p:notesMasterIdLst>
  <p:handoutMasterIdLst>
    <p:handoutMasterId r:id="rId56"/>
  </p:handoutMasterIdLst>
  <p:sldIdLst>
    <p:sldId id="1808" r:id="rId6"/>
    <p:sldId id="1603" r:id="rId7"/>
    <p:sldId id="476" r:id="rId8"/>
    <p:sldId id="4306" r:id="rId9"/>
    <p:sldId id="4310" r:id="rId10"/>
    <p:sldId id="4311" r:id="rId11"/>
    <p:sldId id="4305" r:id="rId12"/>
    <p:sldId id="4327" r:id="rId13"/>
    <p:sldId id="4307" r:id="rId14"/>
    <p:sldId id="4302" r:id="rId15"/>
    <p:sldId id="4331" r:id="rId16"/>
    <p:sldId id="4332" r:id="rId17"/>
    <p:sldId id="4308" r:id="rId18"/>
    <p:sldId id="4309" r:id="rId19"/>
    <p:sldId id="4326" r:id="rId20"/>
    <p:sldId id="4328" r:id="rId21"/>
    <p:sldId id="4298" r:id="rId22"/>
    <p:sldId id="436" r:id="rId23"/>
    <p:sldId id="437" r:id="rId24"/>
    <p:sldId id="4299" r:id="rId25"/>
    <p:sldId id="4300" r:id="rId26"/>
    <p:sldId id="4315" r:id="rId27"/>
    <p:sldId id="1559" r:id="rId28"/>
    <p:sldId id="1560" r:id="rId29"/>
    <p:sldId id="1755" r:id="rId30"/>
    <p:sldId id="1756" r:id="rId31"/>
    <p:sldId id="4258" r:id="rId32"/>
    <p:sldId id="4259" r:id="rId33"/>
    <p:sldId id="464" r:id="rId34"/>
    <p:sldId id="4253" r:id="rId35"/>
    <p:sldId id="4260" r:id="rId36"/>
    <p:sldId id="4261" r:id="rId37"/>
    <p:sldId id="4316" r:id="rId38"/>
    <p:sldId id="4329" r:id="rId39"/>
    <p:sldId id="4265" r:id="rId40"/>
    <p:sldId id="4297" r:id="rId41"/>
    <p:sldId id="4301" r:id="rId42"/>
    <p:sldId id="4317" r:id="rId43"/>
    <p:sldId id="1659" r:id="rId44"/>
    <p:sldId id="1628" r:id="rId45"/>
    <p:sldId id="4318" r:id="rId46"/>
    <p:sldId id="4319" r:id="rId47"/>
    <p:sldId id="4320" r:id="rId48"/>
    <p:sldId id="4321" r:id="rId49"/>
    <p:sldId id="4322" r:id="rId50"/>
    <p:sldId id="4323" r:id="rId51"/>
    <p:sldId id="4330" r:id="rId52"/>
    <p:sldId id="4325" r:id="rId53"/>
    <p:sldId id="1532" r:id="rId54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s and Guidelines - Delete this section and slides before distributing" id="{A0252C9D-1D6B-42F9-BA63-F39DC4D8B635}">
          <p14:sldIdLst/>
        </p14:section>
        <p14:section name="Light Gray Template" id="{A073DAE3-B461-442F-A3D3-6642BD875E45}">
          <p14:sldIdLst>
            <p14:sldId id="1808"/>
            <p14:sldId id="1603"/>
          </p14:sldIdLst>
        </p14:section>
        <p14:section name="Default Section" id="{469C8132-2D69-4EBD-942A-71F95BEEDB89}">
          <p14:sldIdLst>
            <p14:sldId id="476"/>
            <p14:sldId id="4306"/>
            <p14:sldId id="4310"/>
            <p14:sldId id="4311"/>
            <p14:sldId id="4305"/>
            <p14:sldId id="4327"/>
            <p14:sldId id="4307"/>
            <p14:sldId id="4302"/>
            <p14:sldId id="4331"/>
            <p14:sldId id="4332"/>
            <p14:sldId id="4308"/>
            <p14:sldId id="4309"/>
            <p14:sldId id="4326"/>
            <p14:sldId id="4328"/>
          </p14:sldIdLst>
        </p14:section>
        <p14:section name="Sample - Light" id="{75A9D297-145F-D94F-A5AD-E47435A685B4}">
          <p14:sldIdLst>
            <p14:sldId id="4298"/>
            <p14:sldId id="436"/>
            <p14:sldId id="437"/>
            <p14:sldId id="4299"/>
            <p14:sldId id="4300"/>
            <p14:sldId id="4315"/>
            <p14:sldId id="1559"/>
            <p14:sldId id="1560"/>
            <p14:sldId id="1755"/>
            <p14:sldId id="1756"/>
            <p14:sldId id="4258"/>
            <p14:sldId id="4259"/>
            <p14:sldId id="464"/>
            <p14:sldId id="4253"/>
            <p14:sldId id="4260"/>
            <p14:sldId id="4261"/>
            <p14:sldId id="4316"/>
            <p14:sldId id="4329"/>
            <p14:sldId id="4265"/>
            <p14:sldId id="4297"/>
            <p14:sldId id="4301"/>
            <p14:sldId id="4317"/>
            <p14:sldId id="1659"/>
            <p14:sldId id="1628"/>
            <p14:sldId id="4318"/>
            <p14:sldId id="4319"/>
            <p14:sldId id="4320"/>
            <p14:sldId id="4321"/>
            <p14:sldId id="4322"/>
            <p14:sldId id="4323"/>
            <p14:sldId id="4330"/>
            <p14:sldId id="4325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0078D4"/>
    <a:srgbClr val="FFFFFF"/>
    <a:srgbClr val="1A1A1A"/>
    <a:srgbClr val="EAEAEA"/>
    <a:srgbClr val="107C10"/>
    <a:srgbClr val="004B50"/>
    <a:srgbClr val="008272"/>
    <a:srgbClr val="00BCF2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5A758-2154-43A5-92D8-B1AF8EA65D56}" v="1" dt="2019-09-10T15:46:32.0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2109" autoAdjust="0"/>
  </p:normalViewPr>
  <p:slideViewPr>
    <p:cSldViewPr snapToGrid="0">
      <p:cViewPr varScale="1">
        <p:scale>
          <a:sx n="106" d="100"/>
          <a:sy n="106" d="100"/>
        </p:scale>
        <p:origin x="216" y="11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er De Tender" userId="b54b6209-5f27-411f-8c6b-6b5d6b548771" providerId="ADAL" clId="{3F827E69-40D7-409B-96AF-0D038F1A3E8F}"/>
    <pc:docChg chg="undo custSel addSld delSld modSld sldOrd modSection">
      <pc:chgData name="Peter De Tender" userId="b54b6209-5f27-411f-8c6b-6b5d6b548771" providerId="ADAL" clId="{3F827E69-40D7-409B-96AF-0D038F1A3E8F}" dt="2019-08-19T15:08:47.809" v="2099" actId="2696"/>
      <pc:docMkLst>
        <pc:docMk/>
      </pc:docMkLst>
      <pc:sldChg chg="addSp modSp modTransition">
        <pc:chgData name="Peter De Tender" userId="b54b6209-5f27-411f-8c6b-6b5d6b548771" providerId="ADAL" clId="{3F827E69-40D7-409B-96AF-0D038F1A3E8F}" dt="2019-08-14T08:55:29.613" v="1728" actId="2711"/>
        <pc:sldMkLst>
          <pc:docMk/>
          <pc:sldMk cId="3984308328" sldId="436"/>
        </pc:sldMkLst>
        <pc:spChg chg="add mod">
          <ac:chgData name="Peter De Tender" userId="b54b6209-5f27-411f-8c6b-6b5d6b548771" providerId="ADAL" clId="{3F827E69-40D7-409B-96AF-0D038F1A3E8F}" dt="2019-08-14T08:42:23.846" v="1677" actId="1076"/>
          <ac:spMkLst>
            <pc:docMk/>
            <pc:sldMk cId="3984308328" sldId="436"/>
            <ac:spMk id="2" creationId="{3FC1C5A5-C0DD-4BC6-B0EA-9FE223661822}"/>
          </ac:spMkLst>
        </pc:spChg>
        <pc:spChg chg="mod">
          <ac:chgData name="Peter De Tender" userId="b54b6209-5f27-411f-8c6b-6b5d6b548771" providerId="ADAL" clId="{3F827E69-40D7-409B-96AF-0D038F1A3E8F}" dt="2019-08-14T08:53:24.874" v="1707" actId="1076"/>
          <ac:spMkLst>
            <pc:docMk/>
            <pc:sldMk cId="3984308328" sldId="436"/>
            <ac:spMk id="3" creationId="{759108DF-D9DA-4093-9635-6E4EB08D8D07}"/>
          </ac:spMkLst>
        </pc:spChg>
        <pc:spChg chg="mod">
          <ac:chgData name="Peter De Tender" userId="b54b6209-5f27-411f-8c6b-6b5d6b548771" providerId="ADAL" clId="{3F827E69-40D7-409B-96AF-0D038F1A3E8F}" dt="2019-08-14T08:37:22.223" v="1648" actId="255"/>
          <ac:spMkLst>
            <pc:docMk/>
            <pc:sldMk cId="3984308328" sldId="436"/>
            <ac:spMk id="4" creationId="{ADC47283-4DBC-4367-8EBB-589CF718B6DC}"/>
          </ac:spMkLst>
        </pc:spChg>
        <pc:spChg chg="mod">
          <ac:chgData name="Peter De Tender" userId="b54b6209-5f27-411f-8c6b-6b5d6b548771" providerId="ADAL" clId="{3F827E69-40D7-409B-96AF-0D038F1A3E8F}" dt="2019-08-14T08:55:29.613" v="1728" actId="2711"/>
          <ac:spMkLst>
            <pc:docMk/>
            <pc:sldMk cId="3984308328" sldId="436"/>
            <ac:spMk id="39" creationId="{61F4C577-AE67-431F-92C4-6E17BA59D6B8}"/>
          </ac:spMkLst>
        </pc:spChg>
      </pc:sldChg>
      <pc:sldChg chg="addSp modSp modTransition">
        <pc:chgData name="Peter De Tender" userId="b54b6209-5f27-411f-8c6b-6b5d6b548771" providerId="ADAL" clId="{3F827E69-40D7-409B-96AF-0D038F1A3E8F}" dt="2019-08-14T09:04:01.078" v="1760" actId="1076"/>
        <pc:sldMkLst>
          <pc:docMk/>
          <pc:sldMk cId="2820329776" sldId="437"/>
        </pc:sldMkLst>
        <pc:spChg chg="mod">
          <ac:chgData name="Peter De Tender" userId="b54b6209-5f27-411f-8c6b-6b5d6b548771" providerId="ADAL" clId="{3F827E69-40D7-409B-96AF-0D038F1A3E8F}" dt="2019-08-14T09:04:01.078" v="1760" actId="1076"/>
          <ac:spMkLst>
            <pc:docMk/>
            <pc:sldMk cId="2820329776" sldId="437"/>
            <ac:spMk id="4" creationId="{784DA59D-97A0-4D05-BE0E-19227A1DF11A}"/>
          </ac:spMkLst>
        </pc:spChg>
        <pc:spChg chg="add">
          <ac:chgData name="Peter De Tender" userId="b54b6209-5f27-411f-8c6b-6b5d6b548771" providerId="ADAL" clId="{3F827E69-40D7-409B-96AF-0D038F1A3E8F}" dt="2019-08-14T08:51:43.010" v="1691"/>
          <ac:spMkLst>
            <pc:docMk/>
            <pc:sldMk cId="2820329776" sldId="437"/>
            <ac:spMk id="5" creationId="{48EF484C-0F3A-4C49-A7F7-674F7359B415}"/>
          </ac:spMkLst>
        </pc:spChg>
        <pc:spChg chg="mod">
          <ac:chgData name="Peter De Tender" userId="b54b6209-5f27-411f-8c6b-6b5d6b548771" providerId="ADAL" clId="{3F827E69-40D7-409B-96AF-0D038F1A3E8F}" dt="2019-08-14T08:53:50.895" v="1720" actId="20577"/>
          <ac:spMkLst>
            <pc:docMk/>
            <pc:sldMk cId="2820329776" sldId="437"/>
            <ac:spMk id="6" creationId="{C6E84903-B46F-458E-8DD3-6CAF1A7BCF48}"/>
          </ac:spMkLst>
        </pc:spChg>
        <pc:spChg chg="mod">
          <ac:chgData name="Peter De Tender" userId="b54b6209-5f27-411f-8c6b-6b5d6b548771" providerId="ADAL" clId="{3F827E69-40D7-409B-96AF-0D038F1A3E8F}" dt="2019-08-14T08:55:41.957" v="1729" actId="2711"/>
          <ac:spMkLst>
            <pc:docMk/>
            <pc:sldMk cId="2820329776" sldId="437"/>
            <ac:spMk id="39" creationId="{61F4C577-AE67-431F-92C4-6E17BA59D6B8}"/>
          </ac:spMkLst>
        </pc:spChg>
      </pc:sldChg>
      <pc:sldChg chg="modSp">
        <pc:chgData name="Peter De Tender" userId="b54b6209-5f27-411f-8c6b-6b5d6b548771" providerId="ADAL" clId="{3F827E69-40D7-409B-96AF-0D038F1A3E8F}" dt="2019-08-14T09:26:29.963" v="2030" actId="20577"/>
        <pc:sldMkLst>
          <pc:docMk/>
          <pc:sldMk cId="4024959927" sldId="464"/>
        </pc:sldMkLst>
        <pc:spChg chg="mod">
          <ac:chgData name="Peter De Tender" userId="b54b6209-5f27-411f-8c6b-6b5d6b548771" providerId="ADAL" clId="{3F827E69-40D7-409B-96AF-0D038F1A3E8F}" dt="2019-08-14T09:01:14.235" v="1736" actId="207"/>
          <ac:spMkLst>
            <pc:docMk/>
            <pc:sldMk cId="4024959927" sldId="464"/>
            <ac:spMk id="3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26:29.963" v="2030" actId="20577"/>
          <ac:spMkLst>
            <pc:docMk/>
            <pc:sldMk cId="4024959927" sldId="464"/>
            <ac:spMk id="8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2:10.355" v="1748" actId="1076"/>
          <ac:spMkLst>
            <pc:docMk/>
            <pc:sldMk cId="4024959927" sldId="464"/>
            <ac:spMk id="9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20.672" v="1737" actId="207"/>
          <ac:spMkLst>
            <pc:docMk/>
            <pc:sldMk cId="4024959927" sldId="464"/>
            <ac:spMk id="15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36.456" v="1739" actId="207"/>
          <ac:spMkLst>
            <pc:docMk/>
            <pc:sldMk cId="4024959927" sldId="464"/>
            <ac:spMk id="18" creationId="{00000000-0000-0000-0000-000000000000}"/>
          </ac:spMkLst>
        </pc:spChg>
        <pc:spChg chg="mod">
          <ac:chgData name="Peter De Tender" userId="b54b6209-5f27-411f-8c6b-6b5d6b548771" providerId="ADAL" clId="{3F827E69-40D7-409B-96AF-0D038F1A3E8F}" dt="2019-08-14T09:01:42.030" v="1740" actId="207"/>
          <ac:spMkLst>
            <pc:docMk/>
            <pc:sldMk cId="4024959927" sldId="464"/>
            <ac:spMk id="20" creationId="{00000000-0000-0000-0000-000000000000}"/>
          </ac:spMkLst>
        </pc:spChg>
      </pc:sldChg>
      <pc:sldChg chg="del">
        <pc:chgData name="Peter De Tender" userId="b54b6209-5f27-411f-8c6b-6b5d6b548771" providerId="ADAL" clId="{3F827E69-40D7-409B-96AF-0D038F1A3E8F}" dt="2019-08-19T15:08:47.405" v="2081" actId="2696"/>
        <pc:sldMkLst>
          <pc:docMk/>
          <pc:sldMk cId="1995050349" sldId="1523"/>
        </pc:sldMkLst>
      </pc:sldChg>
      <pc:sldChg chg="del">
        <pc:chgData name="Peter De Tender" userId="b54b6209-5f27-411f-8c6b-6b5d6b548771" providerId="ADAL" clId="{3F827E69-40D7-409B-96AF-0D038F1A3E8F}" dt="2019-08-19T15:08:47.506" v="2082" actId="2696"/>
        <pc:sldMkLst>
          <pc:docMk/>
          <pc:sldMk cId="1811665972" sldId="1524"/>
        </pc:sldMkLst>
      </pc:sldChg>
      <pc:sldChg chg="del">
        <pc:chgData name="Peter De Tender" userId="b54b6209-5f27-411f-8c6b-6b5d6b548771" providerId="ADAL" clId="{3F827E69-40D7-409B-96AF-0D038F1A3E8F}" dt="2019-08-19T15:08:47.639" v="2088" actId="2696"/>
        <pc:sldMkLst>
          <pc:docMk/>
          <pc:sldMk cId="203203085" sldId="1527"/>
        </pc:sldMkLst>
      </pc:sldChg>
      <pc:sldChg chg="del">
        <pc:chgData name="Peter De Tender" userId="b54b6209-5f27-411f-8c6b-6b5d6b548771" providerId="ADAL" clId="{3F827E69-40D7-409B-96AF-0D038F1A3E8F}" dt="2019-08-19T15:08:47.659" v="2090" actId="2696"/>
        <pc:sldMkLst>
          <pc:docMk/>
          <pc:sldMk cId="242452099" sldId="1528"/>
        </pc:sldMkLst>
      </pc:sldChg>
      <pc:sldChg chg="del">
        <pc:chgData name="Peter De Tender" userId="b54b6209-5f27-411f-8c6b-6b5d6b548771" providerId="ADAL" clId="{3F827E69-40D7-409B-96AF-0D038F1A3E8F}" dt="2019-08-19T15:08:47.697" v="2092" actId="2696"/>
        <pc:sldMkLst>
          <pc:docMk/>
          <pc:sldMk cId="3249496989" sldId="1529"/>
        </pc:sldMkLst>
      </pc:sldChg>
      <pc:sldChg chg="del">
        <pc:chgData name="Peter De Tender" userId="b54b6209-5f27-411f-8c6b-6b5d6b548771" providerId="ADAL" clId="{3F827E69-40D7-409B-96AF-0D038F1A3E8F}" dt="2019-08-19T15:08:47.722" v="2094" actId="2696"/>
        <pc:sldMkLst>
          <pc:docMk/>
          <pc:sldMk cId="1041029672" sldId="1530"/>
        </pc:sldMkLst>
      </pc:sldChg>
      <pc:sldChg chg="del">
        <pc:chgData name="Peter De Tender" userId="b54b6209-5f27-411f-8c6b-6b5d6b548771" providerId="ADAL" clId="{3F827E69-40D7-409B-96AF-0D038F1A3E8F}" dt="2019-08-19T15:08:47.774" v="2096" actId="2696"/>
        <pc:sldMkLst>
          <pc:docMk/>
          <pc:sldMk cId="1789865309" sldId="1531"/>
        </pc:sldMkLst>
      </pc:sldChg>
      <pc:sldChg chg="ord">
        <pc:chgData name="Peter De Tender" userId="b54b6209-5f27-411f-8c6b-6b5d6b548771" providerId="ADAL" clId="{3F827E69-40D7-409B-96AF-0D038F1A3E8F}" dt="2019-08-19T15:04:38.308" v="2074"/>
        <pc:sldMkLst>
          <pc:docMk/>
          <pc:sldMk cId="2402828649" sldId="1532"/>
        </pc:sldMkLst>
      </pc:sldChg>
      <pc:sldChg chg="del">
        <pc:chgData name="Peter De Tender" userId="b54b6209-5f27-411f-8c6b-6b5d6b548771" providerId="ADAL" clId="{3F827E69-40D7-409B-96AF-0D038F1A3E8F}" dt="2019-08-19T15:08:47.352" v="2079" actId="2696"/>
        <pc:sldMkLst>
          <pc:docMk/>
          <pc:sldMk cId="895908902" sldId="1548"/>
        </pc:sldMkLst>
      </pc:sldChg>
      <pc:sldChg chg="modSp">
        <pc:chgData name="Peter De Tender" userId="b54b6209-5f27-411f-8c6b-6b5d6b548771" providerId="ADAL" clId="{3F827E69-40D7-409B-96AF-0D038F1A3E8F}" dt="2019-08-14T09:28:52.172" v="2049" actId="255"/>
        <pc:sldMkLst>
          <pc:docMk/>
          <pc:sldMk cId="3549556956" sldId="1628"/>
        </pc:sldMkLst>
        <pc:spChg chg="mod">
          <ac:chgData name="Peter De Tender" userId="b54b6209-5f27-411f-8c6b-6b5d6b548771" providerId="ADAL" clId="{3F827E69-40D7-409B-96AF-0D038F1A3E8F}" dt="2019-08-14T09:28:52.172" v="2049" actId="255"/>
          <ac:spMkLst>
            <pc:docMk/>
            <pc:sldMk cId="3549556956" sldId="1628"/>
            <ac:spMk id="3" creationId="{9BC364BE-20ED-4594-816B-CE43533A0B1E}"/>
          </ac:spMkLst>
        </pc:spChg>
      </pc:sldChg>
      <pc:sldChg chg="del">
        <pc:chgData name="Peter De Tender" userId="b54b6209-5f27-411f-8c6b-6b5d6b548771" providerId="ADAL" clId="{3F827E69-40D7-409B-96AF-0D038F1A3E8F}" dt="2019-08-19T15:08:47.370" v="2080" actId="2696"/>
        <pc:sldMkLst>
          <pc:docMk/>
          <pc:sldMk cId="3188989622" sldId="1635"/>
        </pc:sldMkLst>
      </pc:sldChg>
      <pc:sldChg chg="modSp">
        <pc:chgData name="Peter De Tender" userId="b54b6209-5f27-411f-8c6b-6b5d6b548771" providerId="ADAL" clId="{3F827E69-40D7-409B-96AF-0D038F1A3E8F}" dt="2019-08-14T09:28:37.083" v="2047" actId="255"/>
        <pc:sldMkLst>
          <pc:docMk/>
          <pc:sldMk cId="435613271" sldId="1659"/>
        </pc:sldMkLst>
        <pc:spChg chg="mod">
          <ac:chgData name="Peter De Tender" userId="b54b6209-5f27-411f-8c6b-6b5d6b548771" providerId="ADAL" clId="{3F827E69-40D7-409B-96AF-0D038F1A3E8F}" dt="2019-08-14T09:28:37.083" v="2047" actId="255"/>
          <ac:spMkLst>
            <pc:docMk/>
            <pc:sldMk cId="435613271" sldId="1659"/>
            <ac:spMk id="24" creationId="{FDCAB577-1EEF-4E60-A4D5-D31CE79F7FC2}"/>
          </ac:spMkLst>
        </pc:spChg>
      </pc:sldChg>
      <pc:sldChg chg="del">
        <pc:chgData name="Peter De Tender" userId="b54b6209-5f27-411f-8c6b-6b5d6b548771" providerId="ADAL" clId="{3F827E69-40D7-409B-96AF-0D038F1A3E8F}" dt="2019-08-19T15:08:47.312" v="2077" actId="2696"/>
        <pc:sldMkLst>
          <pc:docMk/>
          <pc:sldMk cId="3957722359" sldId="1660"/>
        </pc:sldMkLst>
      </pc:sldChg>
      <pc:sldChg chg="del">
        <pc:chgData name="Peter De Tender" userId="b54b6209-5f27-411f-8c6b-6b5d6b548771" providerId="ADAL" clId="{3F827E69-40D7-409B-96AF-0D038F1A3E8F}" dt="2019-08-19T15:08:47.327" v="2078" actId="2696"/>
        <pc:sldMkLst>
          <pc:docMk/>
          <pc:sldMk cId="1793706927" sldId="1670"/>
        </pc:sldMkLst>
      </pc:sldChg>
      <pc:sldChg chg="del">
        <pc:chgData name="Peter De Tender" userId="b54b6209-5f27-411f-8c6b-6b5d6b548771" providerId="ADAL" clId="{3F827E69-40D7-409B-96AF-0D038F1A3E8F}" dt="2019-08-19T15:08:47.575" v="2084" actId="2696"/>
        <pc:sldMkLst>
          <pc:docMk/>
          <pc:sldMk cId="1385213503" sldId="1802"/>
        </pc:sldMkLst>
      </pc:sldChg>
      <pc:sldChg chg="del">
        <pc:chgData name="Peter De Tender" userId="b54b6209-5f27-411f-8c6b-6b5d6b548771" providerId="ADAL" clId="{3F827E69-40D7-409B-96AF-0D038F1A3E8F}" dt="2019-08-19T15:08:47.604" v="2085" actId="2696"/>
        <pc:sldMkLst>
          <pc:docMk/>
          <pc:sldMk cId="2605536240" sldId="1803"/>
        </pc:sldMkLst>
      </pc:sldChg>
      <pc:sldChg chg="del">
        <pc:chgData name="Peter De Tender" userId="b54b6209-5f27-411f-8c6b-6b5d6b548771" providerId="ADAL" clId="{3F827E69-40D7-409B-96AF-0D038F1A3E8F}" dt="2019-08-19T15:08:47.622" v="2086" actId="2696"/>
        <pc:sldMkLst>
          <pc:docMk/>
          <pc:sldMk cId="737538867" sldId="1804"/>
        </pc:sldMkLst>
      </pc:sldChg>
      <pc:sldChg chg="del">
        <pc:chgData name="Peter De Tender" userId="b54b6209-5f27-411f-8c6b-6b5d6b548771" providerId="ADAL" clId="{3F827E69-40D7-409B-96AF-0D038F1A3E8F}" dt="2019-08-19T15:08:47.805" v="2098" actId="2696"/>
        <pc:sldMkLst>
          <pc:docMk/>
          <pc:sldMk cId="829152042" sldId="1807"/>
        </pc:sldMkLst>
      </pc:sldChg>
      <pc:sldChg chg="modSp">
        <pc:chgData name="Peter De Tender" userId="b54b6209-5f27-411f-8c6b-6b5d6b548771" providerId="ADAL" clId="{3F827E69-40D7-409B-96AF-0D038F1A3E8F}" dt="2019-08-15T14:35:19.271" v="2068" actId="20577"/>
        <pc:sldMkLst>
          <pc:docMk/>
          <pc:sldMk cId="2432811990" sldId="1808"/>
        </pc:sldMkLst>
        <pc:spChg chg="mod">
          <ac:chgData name="Peter De Tender" userId="b54b6209-5f27-411f-8c6b-6b5d6b548771" providerId="ADAL" clId="{3F827E69-40D7-409B-96AF-0D038F1A3E8F}" dt="2019-08-15T14:35:19.271" v="2068" actId="20577"/>
          <ac:spMkLst>
            <pc:docMk/>
            <pc:sldMk cId="2432811990" sldId="1808"/>
            <ac:spMk id="5" creationId="{CA8D3961-91D4-4041-9455-6E5EBC1A175C}"/>
          </ac:spMkLst>
        </pc:spChg>
      </pc:sldChg>
      <pc:sldChg chg="modSp">
        <pc:chgData name="Peter De Tender" userId="b54b6209-5f27-411f-8c6b-6b5d6b548771" providerId="ADAL" clId="{3F827E69-40D7-409B-96AF-0D038F1A3E8F}" dt="2019-08-14T09:26:52.423" v="2034" actId="14100"/>
        <pc:sldMkLst>
          <pc:docMk/>
          <pc:sldMk cId="669778295" sldId="4253"/>
        </pc:sldMkLst>
        <pc:spChg chg="mod">
          <ac:chgData name="Peter De Tender" userId="b54b6209-5f27-411f-8c6b-6b5d6b548771" providerId="ADAL" clId="{3F827E69-40D7-409B-96AF-0D038F1A3E8F}" dt="2019-08-14T09:26:52.423" v="2034" actId="14100"/>
          <ac:spMkLst>
            <pc:docMk/>
            <pc:sldMk cId="669778295" sldId="4253"/>
            <ac:spMk id="25" creationId="{09E95076-250C-46F9-A58A-A8139A9C7757}"/>
          </ac:spMkLst>
        </pc:spChg>
      </pc:sldChg>
      <pc:sldChg chg="modSp modAnim">
        <pc:chgData name="Peter De Tender" userId="b54b6209-5f27-411f-8c6b-6b5d6b548771" providerId="ADAL" clId="{3F827E69-40D7-409B-96AF-0D038F1A3E8F}" dt="2019-08-14T09:25:53.438" v="2020" actId="207"/>
        <pc:sldMkLst>
          <pc:docMk/>
          <pc:sldMk cId="831026375" sldId="4258"/>
        </pc:sldMkLst>
        <pc:spChg chg="mod">
          <ac:chgData name="Peter De Tender" userId="b54b6209-5f27-411f-8c6b-6b5d6b548771" providerId="ADAL" clId="{3F827E69-40D7-409B-96AF-0D038F1A3E8F}" dt="2019-08-14T09:25:34.428" v="2017" actId="207"/>
          <ac:spMkLst>
            <pc:docMk/>
            <pc:sldMk cId="831026375" sldId="4258"/>
            <ac:spMk id="6" creationId="{7FF5961C-F168-4DAC-9FEB-60631A01A955}"/>
          </ac:spMkLst>
        </pc:spChg>
        <pc:spChg chg="mod">
          <ac:chgData name="Peter De Tender" userId="b54b6209-5f27-411f-8c6b-6b5d6b548771" providerId="ADAL" clId="{3F827E69-40D7-409B-96AF-0D038F1A3E8F}" dt="2019-08-14T09:25:53.438" v="2020" actId="207"/>
          <ac:spMkLst>
            <pc:docMk/>
            <pc:sldMk cId="831026375" sldId="4258"/>
            <ac:spMk id="8" creationId="{48982F3B-5D93-4F8E-A749-EE386B5A8639}"/>
          </ac:spMkLst>
        </pc:spChg>
        <pc:spChg chg="mod">
          <ac:chgData name="Peter De Tender" userId="b54b6209-5f27-411f-8c6b-6b5d6b548771" providerId="ADAL" clId="{3F827E69-40D7-409B-96AF-0D038F1A3E8F}" dt="2019-08-14T09:25:21.680" v="2016" actId="14100"/>
          <ac:spMkLst>
            <pc:docMk/>
            <pc:sldMk cId="831026375" sldId="4258"/>
            <ac:spMk id="25" creationId="{09E95076-250C-46F9-A58A-A8139A9C7757}"/>
          </ac:spMkLst>
        </pc:spChg>
        <pc:spChg chg="mod">
          <ac:chgData name="Peter De Tender" userId="b54b6209-5f27-411f-8c6b-6b5d6b548771" providerId="ADAL" clId="{3F827E69-40D7-409B-96AF-0D038F1A3E8F}" dt="2019-08-14T09:25:37.941" v="2018" actId="207"/>
          <ac:spMkLst>
            <pc:docMk/>
            <pc:sldMk cId="831026375" sldId="4258"/>
            <ac:spMk id="100" creationId="{176EC09B-A59B-4158-B447-8BE0565E06C7}"/>
          </ac:spMkLst>
        </pc:spChg>
        <pc:spChg chg="mod">
          <ac:chgData name="Peter De Tender" userId="b54b6209-5f27-411f-8c6b-6b5d6b548771" providerId="ADAL" clId="{3F827E69-40D7-409B-96AF-0D038F1A3E8F}" dt="2019-08-14T09:25:45.120" v="2019" actId="207"/>
          <ac:spMkLst>
            <pc:docMk/>
            <pc:sldMk cId="831026375" sldId="4258"/>
            <ac:spMk id="118" creationId="{C1D12F56-990C-4992-938C-17ABBAFA08F3}"/>
          </ac:spMkLst>
        </pc:spChg>
        <pc:grpChg chg="mod">
          <ac:chgData name="Peter De Tender" userId="b54b6209-5f27-411f-8c6b-6b5d6b548771" providerId="ADAL" clId="{3F827E69-40D7-409B-96AF-0D038F1A3E8F}" dt="2019-08-14T09:25:45.120" v="2019" actId="207"/>
          <ac:grpSpMkLst>
            <pc:docMk/>
            <pc:sldMk cId="831026375" sldId="4258"/>
            <ac:grpSpMk id="17" creationId="{27CEA3B7-8012-48ED-BB20-E203E895A1C1}"/>
          </ac:grpSpMkLst>
        </pc:grpChg>
      </pc:sldChg>
      <pc:sldChg chg="modSp">
        <pc:chgData name="Peter De Tender" userId="b54b6209-5f27-411f-8c6b-6b5d6b548771" providerId="ADAL" clId="{3F827E69-40D7-409B-96AF-0D038F1A3E8F}" dt="2019-08-14T09:26:11.195" v="2022" actId="27636"/>
        <pc:sldMkLst>
          <pc:docMk/>
          <pc:sldMk cId="1200256912" sldId="4259"/>
        </pc:sldMkLst>
        <pc:spChg chg="mod">
          <ac:chgData name="Peter De Tender" userId="b54b6209-5f27-411f-8c6b-6b5d6b548771" providerId="ADAL" clId="{3F827E69-40D7-409B-96AF-0D038F1A3E8F}" dt="2019-08-14T09:26:11.195" v="2022" actId="27636"/>
          <ac:spMkLst>
            <pc:docMk/>
            <pc:sldMk cId="1200256912" sldId="4259"/>
            <ac:spMk id="25" creationId="{09E95076-250C-46F9-A58A-A8139A9C7757}"/>
          </ac:spMkLst>
        </pc:spChg>
      </pc:sldChg>
      <pc:sldChg chg="modSp">
        <pc:chgData name="Peter De Tender" userId="b54b6209-5f27-411f-8c6b-6b5d6b548771" providerId="ADAL" clId="{3F827E69-40D7-409B-96AF-0D038F1A3E8F}" dt="2019-08-14T09:27:05.311" v="2037" actId="14100"/>
        <pc:sldMkLst>
          <pc:docMk/>
          <pc:sldMk cId="2193134020" sldId="4260"/>
        </pc:sldMkLst>
        <pc:spChg chg="mod">
          <ac:chgData name="Peter De Tender" userId="b54b6209-5f27-411f-8c6b-6b5d6b548771" providerId="ADAL" clId="{3F827E69-40D7-409B-96AF-0D038F1A3E8F}" dt="2019-08-14T09:27:05.311" v="2037" actId="14100"/>
          <ac:spMkLst>
            <pc:docMk/>
            <pc:sldMk cId="2193134020" sldId="4260"/>
            <ac:spMk id="2" creationId="{06EA7A99-9E45-41A7-8907-439947D12892}"/>
          </ac:spMkLst>
        </pc:spChg>
      </pc:sldChg>
      <pc:sldChg chg="modSp">
        <pc:chgData name="Peter De Tender" userId="b54b6209-5f27-411f-8c6b-6b5d6b548771" providerId="ADAL" clId="{3F827E69-40D7-409B-96AF-0D038F1A3E8F}" dt="2019-08-14T09:27:16.724" v="2038" actId="255"/>
        <pc:sldMkLst>
          <pc:docMk/>
          <pc:sldMk cId="3925310121" sldId="4261"/>
        </pc:sldMkLst>
        <pc:spChg chg="mod">
          <ac:chgData name="Peter De Tender" userId="b54b6209-5f27-411f-8c6b-6b5d6b548771" providerId="ADAL" clId="{3F827E69-40D7-409B-96AF-0D038F1A3E8F}" dt="2019-08-14T09:27:16.724" v="2038" actId="255"/>
          <ac:spMkLst>
            <pc:docMk/>
            <pc:sldMk cId="3925310121" sldId="4261"/>
            <ac:spMk id="32" creationId="{25BDE386-8551-407F-9D11-05D3620181B4}"/>
          </ac:spMkLst>
        </pc:spChg>
      </pc:sldChg>
      <pc:sldChg chg="modSp">
        <pc:chgData name="Peter De Tender" userId="b54b6209-5f27-411f-8c6b-6b5d6b548771" providerId="ADAL" clId="{3F827E69-40D7-409B-96AF-0D038F1A3E8F}" dt="2019-08-14T09:27:37.730" v="2040" actId="255"/>
        <pc:sldMkLst>
          <pc:docMk/>
          <pc:sldMk cId="3405347775" sldId="4265"/>
        </pc:sldMkLst>
        <pc:spChg chg="mod">
          <ac:chgData name="Peter De Tender" userId="b54b6209-5f27-411f-8c6b-6b5d6b548771" providerId="ADAL" clId="{3F827E69-40D7-409B-96AF-0D038F1A3E8F}" dt="2019-08-14T09:27:37.730" v="2040" actId="255"/>
          <ac:spMkLst>
            <pc:docMk/>
            <pc:sldMk cId="3405347775" sldId="4265"/>
            <ac:spMk id="6" creationId="{6E65329A-299D-4ACE-92E3-3084A3487AD2}"/>
          </ac:spMkLst>
        </pc:spChg>
      </pc:sldChg>
      <pc:sldChg chg="modSp">
        <pc:chgData name="Peter De Tender" userId="b54b6209-5f27-411f-8c6b-6b5d6b548771" providerId="ADAL" clId="{3F827E69-40D7-409B-96AF-0D038F1A3E8F}" dt="2019-08-14T09:27:45.917" v="2041" actId="255"/>
        <pc:sldMkLst>
          <pc:docMk/>
          <pc:sldMk cId="581628252" sldId="4297"/>
        </pc:sldMkLst>
        <pc:spChg chg="mod">
          <ac:chgData name="Peter De Tender" userId="b54b6209-5f27-411f-8c6b-6b5d6b548771" providerId="ADAL" clId="{3F827E69-40D7-409B-96AF-0D038F1A3E8F}" dt="2019-08-14T09:27:45.917" v="2041" actId="255"/>
          <ac:spMkLst>
            <pc:docMk/>
            <pc:sldMk cId="581628252" sldId="4297"/>
            <ac:spMk id="6" creationId="{6E65329A-299D-4ACE-92E3-3084A3487AD2}"/>
          </ac:spMkLst>
        </pc:spChg>
      </pc:sldChg>
      <pc:sldChg chg="modSp">
        <pc:chgData name="Peter De Tender" userId="b54b6209-5f27-411f-8c6b-6b5d6b548771" providerId="ADAL" clId="{3F827E69-40D7-409B-96AF-0D038F1A3E8F}" dt="2019-08-14T09:24:30.388" v="2013" actId="14100"/>
        <pc:sldMkLst>
          <pc:docMk/>
          <pc:sldMk cId="4029807519" sldId="4298"/>
        </pc:sldMkLst>
        <pc:spChg chg="mod">
          <ac:chgData name="Peter De Tender" userId="b54b6209-5f27-411f-8c6b-6b5d6b548771" providerId="ADAL" clId="{3F827E69-40D7-409B-96AF-0D038F1A3E8F}" dt="2019-08-14T09:24:30.388" v="2013" actId="14100"/>
          <ac:spMkLst>
            <pc:docMk/>
            <pc:sldMk cId="4029807519" sldId="4298"/>
            <ac:spMk id="11" creationId="{E63D0C2E-D5F5-4AC1-B90E-780B3FDA8D21}"/>
          </ac:spMkLst>
        </pc:spChg>
        <pc:spChg chg="mod">
          <ac:chgData name="Peter De Tender" userId="b54b6209-5f27-411f-8c6b-6b5d6b548771" providerId="ADAL" clId="{3F827E69-40D7-409B-96AF-0D038F1A3E8F}" dt="2019-08-14T09:24:07.882" v="2009" actId="12"/>
          <ac:spMkLst>
            <pc:docMk/>
            <pc:sldMk cId="4029807519" sldId="4298"/>
            <ac:spMk id="12" creationId="{B75ABF6E-BF99-4D62-B465-B1BEC02AFBCA}"/>
          </ac:spMkLst>
        </pc:spChg>
        <pc:spChg chg="mod">
          <ac:chgData name="Peter De Tender" userId="b54b6209-5f27-411f-8c6b-6b5d6b548771" providerId="ADAL" clId="{3F827E69-40D7-409B-96AF-0D038F1A3E8F}" dt="2019-08-14T09:04:15.664" v="1761" actId="207"/>
          <ac:spMkLst>
            <pc:docMk/>
            <pc:sldMk cId="4029807519" sldId="4298"/>
            <ac:spMk id="13" creationId="{6E0070F3-493B-486A-870C-AF2706522316}"/>
          </ac:spMkLst>
        </pc:spChg>
      </pc:sldChg>
      <pc:sldChg chg="addSp modSp">
        <pc:chgData name="Peter De Tender" userId="b54b6209-5f27-411f-8c6b-6b5d6b548771" providerId="ADAL" clId="{3F827E69-40D7-409B-96AF-0D038F1A3E8F}" dt="2019-08-14T08:56:03.298" v="1731" actId="255"/>
        <pc:sldMkLst>
          <pc:docMk/>
          <pc:sldMk cId="3441853195" sldId="4299"/>
        </pc:sldMkLst>
        <pc:spChg chg="add">
          <ac:chgData name="Peter De Tender" userId="b54b6209-5f27-411f-8c6b-6b5d6b548771" providerId="ADAL" clId="{3F827E69-40D7-409B-96AF-0D038F1A3E8F}" dt="2019-08-14T08:51:45.733" v="1692"/>
          <ac:spMkLst>
            <pc:docMk/>
            <pc:sldMk cId="3441853195" sldId="4299"/>
            <ac:spMk id="6" creationId="{60C14833-0236-48C2-B5CA-D4ED15BAE9DD}"/>
          </ac:spMkLst>
        </pc:spChg>
        <pc:spChg chg="mod">
          <ac:chgData name="Peter De Tender" userId="b54b6209-5f27-411f-8c6b-6b5d6b548771" providerId="ADAL" clId="{3F827E69-40D7-409B-96AF-0D038F1A3E8F}" dt="2019-08-14T08:55:10.592" v="1727" actId="20577"/>
          <ac:spMkLst>
            <pc:docMk/>
            <pc:sldMk cId="3441853195" sldId="4299"/>
            <ac:spMk id="7" creationId="{5A8A9BC3-4405-4FA5-8326-07388E5E5E15}"/>
          </ac:spMkLst>
        </pc:spChg>
        <pc:spChg chg="mod">
          <ac:chgData name="Peter De Tender" userId="b54b6209-5f27-411f-8c6b-6b5d6b548771" providerId="ADAL" clId="{3F827E69-40D7-409B-96AF-0D038F1A3E8F}" dt="2019-08-14T08:56:03.298" v="1731" actId="255"/>
          <ac:spMkLst>
            <pc:docMk/>
            <pc:sldMk cId="3441853195" sldId="4299"/>
            <ac:spMk id="39" creationId="{61F4C577-AE67-431F-92C4-6E17BA59D6B8}"/>
          </ac:spMkLst>
        </pc:spChg>
      </pc:sldChg>
      <pc:sldChg chg="modSp">
        <pc:chgData name="Peter De Tender" userId="b54b6209-5f27-411f-8c6b-6b5d6b548771" providerId="ADAL" clId="{3F827E69-40D7-409B-96AF-0D038F1A3E8F}" dt="2019-08-14T08:57:10.184" v="1735" actId="207"/>
        <pc:sldMkLst>
          <pc:docMk/>
          <pc:sldMk cId="2955945159" sldId="4300"/>
        </pc:sldMkLst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7" creationId="{0D734B7B-802B-4230-841D-FCEC1731D2B8}"/>
          </ac:spMkLst>
        </pc:spChg>
        <pc:spChg chg="mod">
          <ac:chgData name="Peter De Tender" userId="b54b6209-5f27-411f-8c6b-6b5d6b548771" providerId="ADAL" clId="{3F827E69-40D7-409B-96AF-0D038F1A3E8F}" dt="2019-08-14T08:56:46.506" v="1733" actId="207"/>
          <ac:spMkLst>
            <pc:docMk/>
            <pc:sldMk cId="2955945159" sldId="4300"/>
            <ac:spMk id="8" creationId="{01EC39A0-A0E0-411E-A796-2A5AE58FD50D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9" creationId="{18EBB2B8-34AC-41F4-A56F-61F205340C29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0" creationId="{211E8133-005A-4100-B408-626B502E6D06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1" creationId="{FBC6C3CA-7E10-45D9-A069-9F1EFBF975AD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2" creationId="{07AB1D2C-4AAE-4BDE-B744-F4CB40547938}"/>
          </ac:spMkLst>
        </pc:spChg>
        <pc:spChg chg="mod">
          <ac:chgData name="Peter De Tender" userId="b54b6209-5f27-411f-8c6b-6b5d6b548771" providerId="ADAL" clId="{3F827E69-40D7-409B-96AF-0D038F1A3E8F}" dt="2019-08-14T08:56:41.430" v="1732" actId="207"/>
          <ac:spMkLst>
            <pc:docMk/>
            <pc:sldMk cId="2955945159" sldId="4300"/>
            <ac:spMk id="13" creationId="{F876325E-6B67-4C06-AB03-00EF04F49D99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0" creationId="{E9E1F3A5-82F5-4D76-A1A1-CE15794B0798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1" creationId="{63045A96-3F2C-44B1-8277-33920CA04D53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2" creationId="{FEBBFFFF-1300-47A1-B4E7-D5FAABA13D04}"/>
          </ac:spMkLst>
        </pc:spChg>
        <pc:spChg chg="mod">
          <ac:chgData name="Peter De Tender" userId="b54b6209-5f27-411f-8c6b-6b5d6b548771" providerId="ADAL" clId="{3F827E69-40D7-409B-96AF-0D038F1A3E8F}" dt="2019-08-14T08:56:59.328" v="1734" actId="207"/>
          <ac:spMkLst>
            <pc:docMk/>
            <pc:sldMk cId="2955945159" sldId="4300"/>
            <ac:spMk id="23" creationId="{13C8DC86-4B42-4FFA-9D60-636301CCB334}"/>
          </ac:spMkLst>
        </pc:spChg>
        <pc:spChg chg="mod">
          <ac:chgData name="Peter De Tender" userId="b54b6209-5f27-411f-8c6b-6b5d6b548771" providerId="ADAL" clId="{3F827E69-40D7-409B-96AF-0D038F1A3E8F}" dt="2019-08-14T08:57:10.184" v="1735" actId="207"/>
          <ac:spMkLst>
            <pc:docMk/>
            <pc:sldMk cId="2955945159" sldId="4300"/>
            <ac:spMk id="59" creationId="{F9DBDF21-7F80-4425-80FC-CA56FE6CA850}"/>
          </ac:spMkLst>
        </pc:spChg>
      </pc:sldChg>
      <pc:sldChg chg="addSp delSp modSp modTransition">
        <pc:chgData name="Peter De Tender" userId="b54b6209-5f27-411f-8c6b-6b5d6b548771" providerId="ADAL" clId="{3F827E69-40D7-409B-96AF-0D038F1A3E8F}" dt="2019-08-14T09:28:03.096" v="2044" actId="1076"/>
        <pc:sldMkLst>
          <pc:docMk/>
          <pc:sldMk cId="1989510182" sldId="4301"/>
        </pc:sldMkLst>
        <pc:spChg chg="mod">
          <ac:chgData name="Peter De Tender" userId="b54b6209-5f27-411f-8c6b-6b5d6b548771" providerId="ADAL" clId="{3F827E69-40D7-409B-96AF-0D038F1A3E8F}" dt="2019-08-14T09:27:59.315" v="2043" actId="1076"/>
          <ac:spMkLst>
            <pc:docMk/>
            <pc:sldMk cId="1989510182" sldId="4301"/>
            <ac:spMk id="2" creationId="{3E8FC1C1-9F41-49E9-89D0-1F9E6A138E90}"/>
          </ac:spMkLst>
        </pc:spChg>
        <pc:spChg chg="mod">
          <ac:chgData name="Peter De Tender" userId="b54b6209-5f27-411f-8c6b-6b5d6b548771" providerId="ADAL" clId="{3F827E69-40D7-409B-96AF-0D038F1A3E8F}" dt="2019-08-14T09:28:03.096" v="2044" actId="1076"/>
          <ac:spMkLst>
            <pc:docMk/>
            <pc:sldMk cId="1989510182" sldId="4301"/>
            <ac:spMk id="4" creationId="{5A901BC3-3668-40A2-8023-5282A38E6E0F}"/>
          </ac:spMkLst>
        </pc:spChg>
        <pc:picChg chg="add del mod">
          <ac:chgData name="Peter De Tender" userId="b54b6209-5f27-411f-8c6b-6b5d6b548771" providerId="ADAL" clId="{3F827E69-40D7-409B-96AF-0D038F1A3E8F}" dt="2019-08-14T09:07:47.633" v="1785" actId="478"/>
          <ac:picMkLst>
            <pc:docMk/>
            <pc:sldMk cId="1989510182" sldId="4301"/>
            <ac:picMk id="1026" creationId="{892F821D-6DC1-492D-92CF-FB9C5CB66F2C}"/>
          </ac:picMkLst>
        </pc:picChg>
        <pc:picChg chg="add mod">
          <ac:chgData name="Peter De Tender" userId="b54b6209-5f27-411f-8c6b-6b5d6b548771" providerId="ADAL" clId="{3F827E69-40D7-409B-96AF-0D038F1A3E8F}" dt="2019-08-14T09:08:14.387" v="1792" actId="208"/>
          <ac:picMkLst>
            <pc:docMk/>
            <pc:sldMk cId="1989510182" sldId="4301"/>
            <ac:picMk id="1028" creationId="{0DF840EF-5D9D-4087-8C2F-0586E4B435AF}"/>
          </ac:picMkLst>
        </pc:picChg>
        <pc:picChg chg="add mod">
          <ac:chgData name="Peter De Tender" userId="b54b6209-5f27-411f-8c6b-6b5d6b548771" providerId="ADAL" clId="{3F827E69-40D7-409B-96AF-0D038F1A3E8F}" dt="2019-08-14T09:08:11.729" v="1791" actId="208"/>
          <ac:picMkLst>
            <pc:docMk/>
            <pc:sldMk cId="1989510182" sldId="4301"/>
            <ac:picMk id="1030" creationId="{10C035AA-F8C4-46A0-81AF-840410869187}"/>
          </ac:picMkLst>
        </pc:picChg>
      </pc:sldChg>
      <pc:sldChg chg="modSp">
        <pc:chgData name="Peter De Tender" userId="b54b6209-5f27-411f-8c6b-6b5d6b548771" providerId="ADAL" clId="{3F827E69-40D7-409B-96AF-0D038F1A3E8F}" dt="2019-08-14T08:22:26.229" v="573" actId="20577"/>
        <pc:sldMkLst>
          <pc:docMk/>
          <pc:sldMk cId="3415527255" sldId="4302"/>
        </pc:sldMkLst>
        <pc:spChg chg="mod">
          <ac:chgData name="Peter De Tender" userId="b54b6209-5f27-411f-8c6b-6b5d6b548771" providerId="ADAL" clId="{3F827E69-40D7-409B-96AF-0D038F1A3E8F}" dt="2019-08-14T08:22:26.229" v="573" actId="20577"/>
          <ac:spMkLst>
            <pc:docMk/>
            <pc:sldMk cId="3415527255" sldId="4302"/>
            <ac:spMk id="5" creationId="{6053C3A3-C193-482D-81CF-7C5E011CA030}"/>
          </ac:spMkLst>
        </pc:spChg>
      </pc:sldChg>
      <pc:sldChg chg="delSp modSp">
        <pc:chgData name="Peter De Tender" userId="b54b6209-5f27-411f-8c6b-6b5d6b548771" providerId="ADAL" clId="{3F827E69-40D7-409B-96AF-0D038F1A3E8F}" dt="2019-08-14T09:22:46.895" v="2005" actId="207"/>
        <pc:sldMkLst>
          <pc:docMk/>
          <pc:sldMk cId="3949473318" sldId="4305"/>
        </pc:sldMkLst>
        <pc:spChg chg="mod">
          <ac:chgData name="Peter De Tender" userId="b54b6209-5f27-411f-8c6b-6b5d6b548771" providerId="ADAL" clId="{3F827E69-40D7-409B-96AF-0D038F1A3E8F}" dt="2019-08-14T09:21:48.257" v="1983" actId="207"/>
          <ac:spMkLst>
            <pc:docMk/>
            <pc:sldMk cId="3949473318" sldId="4305"/>
            <ac:spMk id="4" creationId="{65022D7F-653A-494F-A715-E08A3E56C5B3}"/>
          </ac:spMkLst>
        </pc:spChg>
        <pc:spChg chg="mod">
          <ac:chgData name="Peter De Tender" userId="b54b6209-5f27-411f-8c6b-6b5d6b548771" providerId="ADAL" clId="{3F827E69-40D7-409B-96AF-0D038F1A3E8F}" dt="2019-08-14T09:21:48.257" v="1983" actId="207"/>
          <ac:spMkLst>
            <pc:docMk/>
            <pc:sldMk cId="3949473318" sldId="4305"/>
            <ac:spMk id="6" creationId="{CB2DEB99-EE36-4674-B7A1-6DE5A0E98B70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2" creationId="{EC223B0A-C8BB-40CA-97DA-6E941A6F83C1}"/>
          </ac:spMkLst>
        </pc:spChg>
        <pc:spChg chg="del mod">
          <ac:chgData name="Peter De Tender" userId="b54b6209-5f27-411f-8c6b-6b5d6b548771" providerId="ADAL" clId="{3F827E69-40D7-409B-96AF-0D038F1A3E8F}" dt="2019-08-14T09:22:18.330" v="1988" actId="478"/>
          <ac:spMkLst>
            <pc:docMk/>
            <pc:sldMk cId="3949473318" sldId="4305"/>
            <ac:spMk id="13" creationId="{7E5D4232-C515-49D9-AD37-7190FF967684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5" creationId="{B3D1FF82-A888-4270-B8B6-9500DFDBA2A0}"/>
          </ac:spMkLst>
        </pc:spChg>
        <pc:spChg chg="mod">
          <ac:chgData name="Peter De Tender" userId="b54b6209-5f27-411f-8c6b-6b5d6b548771" providerId="ADAL" clId="{3F827E69-40D7-409B-96AF-0D038F1A3E8F}" dt="2019-08-14T09:22:46.895" v="2005" actId="207"/>
          <ac:spMkLst>
            <pc:docMk/>
            <pc:sldMk cId="3949473318" sldId="4305"/>
            <ac:spMk id="16" creationId="{810A9475-EAAA-4687-B133-9B81718C4E2E}"/>
          </ac:spMkLst>
        </pc:spChg>
      </pc:sldChg>
      <pc:sldChg chg="modSp">
        <pc:chgData name="Peter De Tender" userId="b54b6209-5f27-411f-8c6b-6b5d6b548771" providerId="ADAL" clId="{3F827E69-40D7-409B-96AF-0D038F1A3E8F}" dt="2019-08-14T09:21:07.599" v="1980" actId="207"/>
        <pc:sldMkLst>
          <pc:docMk/>
          <pc:sldMk cId="3784648134" sldId="4306"/>
        </pc:sldMkLst>
        <pc:spChg chg="mod">
          <ac:chgData name="Peter De Tender" userId="b54b6209-5f27-411f-8c6b-6b5d6b548771" providerId="ADAL" clId="{3F827E69-40D7-409B-96AF-0D038F1A3E8F}" dt="2019-08-14T09:20:53.366" v="1978" actId="255"/>
          <ac:spMkLst>
            <pc:docMk/>
            <pc:sldMk cId="3784648134" sldId="4306"/>
            <ac:spMk id="6" creationId="{0E5B2340-4EA3-47E3-A78C-E8367BCAAD52}"/>
          </ac:spMkLst>
        </pc:spChg>
        <pc:spChg chg="mod">
          <ac:chgData name="Peter De Tender" userId="b54b6209-5f27-411f-8c6b-6b5d6b548771" providerId="ADAL" clId="{3F827E69-40D7-409B-96AF-0D038F1A3E8F}" dt="2019-08-14T09:21:07.599" v="1980" actId="207"/>
          <ac:spMkLst>
            <pc:docMk/>
            <pc:sldMk cId="3784648134" sldId="4306"/>
            <ac:spMk id="7" creationId="{CE4381E6-2D1E-4297-B3D2-A4F1A8488ADC}"/>
          </ac:spMkLst>
        </pc:spChg>
      </pc:sldChg>
      <pc:sldChg chg="modSp">
        <pc:chgData name="Peter De Tender" userId="b54b6209-5f27-411f-8c6b-6b5d6b548771" providerId="ADAL" clId="{3F827E69-40D7-409B-96AF-0D038F1A3E8F}" dt="2019-08-14T09:23:12.810" v="2006" actId="20577"/>
        <pc:sldMkLst>
          <pc:docMk/>
          <pc:sldMk cId="3285953195" sldId="4307"/>
        </pc:sldMkLst>
        <pc:spChg chg="mod">
          <ac:chgData name="Peter De Tender" userId="b54b6209-5f27-411f-8c6b-6b5d6b548771" providerId="ADAL" clId="{3F827E69-40D7-409B-96AF-0D038F1A3E8F}" dt="2019-08-14T09:23:12.810" v="2006" actId="20577"/>
          <ac:spMkLst>
            <pc:docMk/>
            <pc:sldMk cId="3285953195" sldId="4307"/>
            <ac:spMk id="5" creationId="{6053C3A3-C193-482D-81CF-7C5E011CA030}"/>
          </ac:spMkLst>
        </pc:spChg>
      </pc:sldChg>
      <pc:sldChg chg="modSp">
        <pc:chgData name="Peter De Tender" userId="b54b6209-5f27-411f-8c6b-6b5d6b548771" providerId="ADAL" clId="{3F827E69-40D7-409B-96AF-0D038F1A3E8F}" dt="2019-08-14T08:35:30.731" v="1637" actId="20577"/>
        <pc:sldMkLst>
          <pc:docMk/>
          <pc:sldMk cId="3247692089" sldId="4308"/>
        </pc:sldMkLst>
        <pc:spChg chg="mod">
          <ac:chgData name="Peter De Tender" userId="b54b6209-5f27-411f-8c6b-6b5d6b548771" providerId="ADAL" clId="{3F827E69-40D7-409B-96AF-0D038F1A3E8F}" dt="2019-08-14T08:35:30.731" v="1637" actId="20577"/>
          <ac:spMkLst>
            <pc:docMk/>
            <pc:sldMk cId="3247692089" sldId="4308"/>
            <ac:spMk id="5" creationId="{6053C3A3-C193-482D-81CF-7C5E011CA030}"/>
          </ac:spMkLst>
        </pc:spChg>
      </pc:sldChg>
      <pc:sldChg chg="modSp">
        <pc:chgData name="Peter De Tender" userId="b54b6209-5f27-411f-8c6b-6b5d6b548771" providerId="ADAL" clId="{3F827E69-40D7-409B-96AF-0D038F1A3E8F}" dt="2019-08-14T08:35:55.548" v="1639" actId="20577"/>
        <pc:sldMkLst>
          <pc:docMk/>
          <pc:sldMk cId="3341236635" sldId="4309"/>
        </pc:sldMkLst>
        <pc:spChg chg="mod">
          <ac:chgData name="Peter De Tender" userId="b54b6209-5f27-411f-8c6b-6b5d6b548771" providerId="ADAL" clId="{3F827E69-40D7-409B-96AF-0D038F1A3E8F}" dt="2019-08-14T08:35:55.548" v="1639" actId="20577"/>
          <ac:spMkLst>
            <pc:docMk/>
            <pc:sldMk cId="3341236635" sldId="4309"/>
            <ac:spMk id="5" creationId="{039F862D-6EEC-42AB-8E7A-4CF067855E09}"/>
          </ac:spMkLst>
        </pc:spChg>
      </pc:sldChg>
      <pc:sldChg chg="del">
        <pc:chgData name="Peter De Tender" userId="b54b6209-5f27-411f-8c6b-6b5d6b548771" providerId="ADAL" clId="{3F827E69-40D7-409B-96AF-0D038F1A3E8F}" dt="2019-08-19T15:08:47.292" v="2075" actId="2696"/>
        <pc:sldMkLst>
          <pc:docMk/>
          <pc:sldMk cId="682239750" sldId="4312"/>
        </pc:sldMkLst>
      </pc:sldChg>
      <pc:sldChg chg="modSp">
        <pc:chgData name="Peter De Tender" userId="b54b6209-5f27-411f-8c6b-6b5d6b548771" providerId="ADAL" clId="{3F827E69-40D7-409B-96AF-0D038F1A3E8F}" dt="2019-08-14T09:27:25.683" v="2039" actId="255"/>
        <pc:sldMkLst>
          <pc:docMk/>
          <pc:sldMk cId="2790279374" sldId="4316"/>
        </pc:sldMkLst>
        <pc:spChg chg="mod">
          <ac:chgData name="Peter De Tender" userId="b54b6209-5f27-411f-8c6b-6b5d6b548771" providerId="ADAL" clId="{3F827E69-40D7-409B-96AF-0D038F1A3E8F}" dt="2019-08-14T09:27:25.683" v="2039" actId="255"/>
          <ac:spMkLst>
            <pc:docMk/>
            <pc:sldMk cId="2790279374" sldId="4316"/>
            <ac:spMk id="32" creationId="{25BDE386-8551-407F-9D11-05D3620181B4}"/>
          </ac:spMkLst>
        </pc:spChg>
      </pc:sldChg>
      <pc:sldChg chg="modSp">
        <pc:chgData name="Peter De Tender" userId="b54b6209-5f27-411f-8c6b-6b5d6b548771" providerId="ADAL" clId="{3F827E69-40D7-409B-96AF-0D038F1A3E8F}" dt="2019-08-14T09:28:21.798" v="2046" actId="2711"/>
        <pc:sldMkLst>
          <pc:docMk/>
          <pc:sldMk cId="387815818" sldId="4317"/>
        </pc:sldMkLst>
        <pc:spChg chg="mod">
          <ac:chgData name="Peter De Tender" userId="b54b6209-5f27-411f-8c6b-6b5d6b548771" providerId="ADAL" clId="{3F827E69-40D7-409B-96AF-0D038F1A3E8F}" dt="2019-08-14T09:28:21.798" v="2046" actId="2711"/>
          <ac:spMkLst>
            <pc:docMk/>
            <pc:sldMk cId="387815818" sldId="4317"/>
            <ac:spMk id="2" creationId="{604BB5E1-88B4-4C7C-8845-4A47B1C03FC5}"/>
          </ac:spMkLst>
        </pc:spChg>
        <pc:spChg chg="mod">
          <ac:chgData name="Peter De Tender" userId="b54b6209-5f27-411f-8c6b-6b5d6b548771" providerId="ADAL" clId="{3F827E69-40D7-409B-96AF-0D038F1A3E8F}" dt="2019-08-14T09:08:47.256" v="1809" actId="207"/>
          <ac:spMkLst>
            <pc:docMk/>
            <pc:sldMk cId="387815818" sldId="4317"/>
            <ac:spMk id="7" creationId="{9A744370-B73F-429F-BB4E-B297678E65D1}"/>
          </ac:spMkLst>
        </pc:spChg>
      </pc:sldChg>
      <pc:sldChg chg="modSp">
        <pc:chgData name="Peter De Tender" userId="b54b6209-5f27-411f-8c6b-6b5d6b548771" providerId="ADAL" clId="{3F827E69-40D7-409B-96AF-0D038F1A3E8F}" dt="2019-08-14T09:28:59.853" v="2051" actId="255"/>
        <pc:sldMkLst>
          <pc:docMk/>
          <pc:sldMk cId="1393534359" sldId="4318"/>
        </pc:sldMkLst>
        <pc:spChg chg="mod">
          <ac:chgData name="Peter De Tender" userId="b54b6209-5f27-411f-8c6b-6b5d6b548771" providerId="ADAL" clId="{3F827E69-40D7-409B-96AF-0D038F1A3E8F}" dt="2019-08-14T09:28:59.853" v="2051" actId="255"/>
          <ac:spMkLst>
            <pc:docMk/>
            <pc:sldMk cId="1393534359" sldId="4318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08.837" v="2053" actId="255"/>
        <pc:sldMkLst>
          <pc:docMk/>
          <pc:sldMk cId="3596687564" sldId="4319"/>
        </pc:sldMkLst>
        <pc:spChg chg="mod">
          <ac:chgData name="Peter De Tender" userId="b54b6209-5f27-411f-8c6b-6b5d6b548771" providerId="ADAL" clId="{3F827E69-40D7-409B-96AF-0D038F1A3E8F}" dt="2019-08-14T09:29:08.837" v="2053" actId="255"/>
          <ac:spMkLst>
            <pc:docMk/>
            <pc:sldMk cId="3596687564" sldId="4319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18.695" v="2055" actId="255"/>
        <pc:sldMkLst>
          <pc:docMk/>
          <pc:sldMk cId="1150234338" sldId="4320"/>
        </pc:sldMkLst>
        <pc:spChg chg="mod">
          <ac:chgData name="Peter De Tender" userId="b54b6209-5f27-411f-8c6b-6b5d6b548771" providerId="ADAL" clId="{3F827E69-40D7-409B-96AF-0D038F1A3E8F}" dt="2019-08-14T09:29:18.695" v="2055" actId="255"/>
          <ac:spMkLst>
            <pc:docMk/>
            <pc:sldMk cId="1150234338" sldId="4320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27.450" v="2057" actId="255"/>
        <pc:sldMkLst>
          <pc:docMk/>
          <pc:sldMk cId="3195885297" sldId="4321"/>
        </pc:sldMkLst>
        <pc:spChg chg="mod">
          <ac:chgData name="Peter De Tender" userId="b54b6209-5f27-411f-8c6b-6b5d6b548771" providerId="ADAL" clId="{3F827E69-40D7-409B-96AF-0D038F1A3E8F}" dt="2019-08-14T09:29:27.450" v="2057" actId="255"/>
          <ac:spMkLst>
            <pc:docMk/>
            <pc:sldMk cId="3195885297" sldId="4321"/>
            <ac:spMk id="3" creationId="{9BC364BE-20ED-4594-816B-CE43533A0B1E}"/>
          </ac:spMkLst>
        </pc:spChg>
      </pc:sldChg>
      <pc:sldChg chg="modSp">
        <pc:chgData name="Peter De Tender" userId="b54b6209-5f27-411f-8c6b-6b5d6b548771" providerId="ADAL" clId="{3F827E69-40D7-409B-96AF-0D038F1A3E8F}" dt="2019-08-14T09:29:37.611" v="2060" actId="255"/>
        <pc:sldMkLst>
          <pc:docMk/>
          <pc:sldMk cId="1828594188" sldId="4322"/>
        </pc:sldMkLst>
        <pc:spChg chg="mod">
          <ac:chgData name="Peter De Tender" userId="b54b6209-5f27-411f-8c6b-6b5d6b548771" providerId="ADAL" clId="{3F827E69-40D7-409B-96AF-0D038F1A3E8F}" dt="2019-08-14T09:29:37.611" v="2060" actId="255"/>
          <ac:spMkLst>
            <pc:docMk/>
            <pc:sldMk cId="1828594188" sldId="4322"/>
            <ac:spMk id="2" creationId="{E755E8B3-347A-4BF3-9F56-BA797FDA32F8}"/>
          </ac:spMkLst>
        </pc:spChg>
        <pc:spChg chg="mod">
          <ac:chgData name="Peter De Tender" userId="b54b6209-5f27-411f-8c6b-6b5d6b548771" providerId="ADAL" clId="{3F827E69-40D7-409B-96AF-0D038F1A3E8F}" dt="2019-08-14T09:11:22.686" v="1835" actId="1076"/>
          <ac:spMkLst>
            <pc:docMk/>
            <pc:sldMk cId="1828594188" sldId="4322"/>
            <ac:spMk id="10" creationId="{F539C5AB-EBA2-4763-A5DC-043E39BD753F}"/>
          </ac:spMkLst>
        </pc:spChg>
        <pc:spChg chg="mod">
          <ac:chgData name="Peter De Tender" userId="b54b6209-5f27-411f-8c6b-6b5d6b548771" providerId="ADAL" clId="{3F827E69-40D7-409B-96AF-0D038F1A3E8F}" dt="2019-08-14T09:11:02.285" v="1831" actId="113"/>
          <ac:spMkLst>
            <pc:docMk/>
            <pc:sldMk cId="1828594188" sldId="4322"/>
            <ac:spMk id="12" creationId="{7801DFE1-3FE1-427E-AD96-3A5E5EACFA35}"/>
          </ac:spMkLst>
        </pc:spChg>
        <pc:cxnChg chg="mod">
          <ac:chgData name="Peter De Tender" userId="b54b6209-5f27-411f-8c6b-6b5d6b548771" providerId="ADAL" clId="{3F827E69-40D7-409B-96AF-0D038F1A3E8F}" dt="2019-08-14T09:10:39.923" v="1826" actId="208"/>
          <ac:cxnSpMkLst>
            <pc:docMk/>
            <pc:sldMk cId="1828594188" sldId="4322"/>
            <ac:cxnSpMk id="22" creationId="{C74E171F-E88A-4B9F-9697-F6651390AFE6}"/>
          </ac:cxnSpMkLst>
        </pc:cxnChg>
        <pc:cxnChg chg="mod">
          <ac:chgData name="Peter De Tender" userId="b54b6209-5f27-411f-8c6b-6b5d6b548771" providerId="ADAL" clId="{3F827E69-40D7-409B-96AF-0D038F1A3E8F}" dt="2019-08-14T09:10:45.090" v="1827" actId="208"/>
          <ac:cxnSpMkLst>
            <pc:docMk/>
            <pc:sldMk cId="1828594188" sldId="4322"/>
            <ac:cxnSpMk id="23" creationId="{C79208AF-E363-40A5-9F32-6C878100456E}"/>
          </ac:cxnSpMkLst>
        </pc:cxnChg>
        <pc:cxnChg chg="mod">
          <ac:chgData name="Peter De Tender" userId="b54b6209-5f27-411f-8c6b-6b5d6b548771" providerId="ADAL" clId="{3F827E69-40D7-409B-96AF-0D038F1A3E8F}" dt="2019-08-14T09:10:49.620" v="1828" actId="208"/>
          <ac:cxnSpMkLst>
            <pc:docMk/>
            <pc:sldMk cId="1828594188" sldId="4322"/>
            <ac:cxnSpMk id="26" creationId="{4F00A0F8-8999-4213-9C31-46C5409D804A}"/>
          </ac:cxnSpMkLst>
        </pc:cxnChg>
        <pc:cxnChg chg="mod">
          <ac:chgData name="Peter De Tender" userId="b54b6209-5f27-411f-8c6b-6b5d6b548771" providerId="ADAL" clId="{3F827E69-40D7-409B-96AF-0D038F1A3E8F}" dt="2019-08-14T09:10:53.949" v="1829" actId="208"/>
          <ac:cxnSpMkLst>
            <pc:docMk/>
            <pc:sldMk cId="1828594188" sldId="4322"/>
            <ac:cxnSpMk id="27" creationId="{DF43BB06-016C-4E9A-A1D0-2AAE57865883}"/>
          </ac:cxnSpMkLst>
        </pc:cxnChg>
      </pc:sldChg>
      <pc:sldChg chg="modSp">
        <pc:chgData name="Peter De Tender" userId="b54b6209-5f27-411f-8c6b-6b5d6b548771" providerId="ADAL" clId="{3F827E69-40D7-409B-96AF-0D038F1A3E8F}" dt="2019-08-14T09:29:47.087" v="2061" actId="255"/>
        <pc:sldMkLst>
          <pc:docMk/>
          <pc:sldMk cId="3243290784" sldId="4323"/>
        </pc:sldMkLst>
        <pc:spChg chg="mod">
          <ac:chgData name="Peter De Tender" userId="b54b6209-5f27-411f-8c6b-6b5d6b548771" providerId="ADAL" clId="{3F827E69-40D7-409B-96AF-0D038F1A3E8F}" dt="2019-08-14T09:29:47.087" v="2061" actId="255"/>
          <ac:spMkLst>
            <pc:docMk/>
            <pc:sldMk cId="3243290784" sldId="4323"/>
            <ac:spMk id="2" creationId="{83ECB73A-A610-4A32-A446-7B710A8605F6}"/>
          </ac:spMkLst>
        </pc:spChg>
        <pc:spChg chg="mod">
          <ac:chgData name="Peter De Tender" userId="b54b6209-5f27-411f-8c6b-6b5d6b548771" providerId="ADAL" clId="{3F827E69-40D7-409B-96AF-0D038F1A3E8F}" dt="2019-08-14T09:13:08.596" v="1851" actId="20577"/>
          <ac:spMkLst>
            <pc:docMk/>
            <pc:sldMk cId="3243290784" sldId="4323"/>
            <ac:spMk id="4" creationId="{23F0A433-EF7F-4510-AD9B-93AD5EDD9241}"/>
          </ac:spMkLst>
        </pc:spChg>
      </pc:sldChg>
      <pc:sldChg chg="delSp modSp">
        <pc:chgData name="Peter De Tender" userId="b54b6209-5f27-411f-8c6b-6b5d6b548771" providerId="ADAL" clId="{3F827E69-40D7-409B-96AF-0D038F1A3E8F}" dt="2019-08-14T09:30:13.810" v="2064" actId="2085"/>
        <pc:sldMkLst>
          <pc:docMk/>
          <pc:sldMk cId="240323736" sldId="4325"/>
        </pc:sldMkLst>
        <pc:spChg chg="mod">
          <ac:chgData name="Peter De Tender" userId="b54b6209-5f27-411f-8c6b-6b5d6b548771" providerId="ADAL" clId="{3F827E69-40D7-409B-96AF-0D038F1A3E8F}" dt="2019-08-14T09:30:13.810" v="2064" actId="2085"/>
          <ac:spMkLst>
            <pc:docMk/>
            <pc:sldMk cId="240323736" sldId="4325"/>
            <ac:spMk id="2" creationId="{0A3707D5-5102-4F66-B444-301AAB507987}"/>
          </ac:spMkLst>
        </pc:spChg>
        <pc:spChg chg="mod">
          <ac:chgData name="Peter De Tender" userId="b54b6209-5f27-411f-8c6b-6b5d6b548771" providerId="ADAL" clId="{3F827E69-40D7-409B-96AF-0D038F1A3E8F}" dt="2019-08-14T09:30:03.404" v="2062" actId="207"/>
          <ac:spMkLst>
            <pc:docMk/>
            <pc:sldMk cId="240323736" sldId="4325"/>
            <ac:spMk id="4" creationId="{65022D7F-653A-494F-A715-E08A3E56C5B3}"/>
          </ac:spMkLst>
        </pc:spChg>
        <pc:spChg chg="mod">
          <ac:chgData name="Peter De Tender" userId="b54b6209-5f27-411f-8c6b-6b5d6b548771" providerId="ADAL" clId="{3F827E69-40D7-409B-96AF-0D038F1A3E8F}" dt="2019-08-14T09:18:59.638" v="1933" actId="404"/>
          <ac:spMkLst>
            <pc:docMk/>
            <pc:sldMk cId="240323736" sldId="4325"/>
            <ac:spMk id="5" creationId="{94FF6427-3B79-4E7B-AAD7-5401A7BF243C}"/>
          </ac:spMkLst>
        </pc:spChg>
        <pc:spChg chg="del">
          <ac:chgData name="Peter De Tender" userId="b54b6209-5f27-411f-8c6b-6b5d6b548771" providerId="ADAL" clId="{3F827E69-40D7-409B-96AF-0D038F1A3E8F}" dt="2019-08-14T09:19:09.964" v="1935" actId="478"/>
          <ac:spMkLst>
            <pc:docMk/>
            <pc:sldMk cId="240323736" sldId="4325"/>
            <ac:spMk id="15" creationId="{E3EA2829-FC22-4BBD-A5E3-771EA6C08ADE}"/>
          </ac:spMkLst>
        </pc:spChg>
      </pc:sldChg>
      <pc:sldChg chg="modSp">
        <pc:chgData name="Peter De Tender" userId="b54b6209-5f27-411f-8c6b-6b5d6b548771" providerId="ADAL" clId="{3F827E69-40D7-409B-96AF-0D038F1A3E8F}" dt="2019-08-14T08:36:08.701" v="1640" actId="207"/>
        <pc:sldMkLst>
          <pc:docMk/>
          <pc:sldMk cId="3382600199" sldId="4326"/>
        </pc:sldMkLst>
        <pc:spChg chg="mod">
          <ac:chgData name="Peter De Tender" userId="b54b6209-5f27-411f-8c6b-6b5d6b548771" providerId="ADAL" clId="{3F827E69-40D7-409B-96AF-0D038F1A3E8F}" dt="2019-08-14T08:36:08.701" v="1640" actId="207"/>
          <ac:spMkLst>
            <pc:docMk/>
            <pc:sldMk cId="3382600199" sldId="4326"/>
            <ac:spMk id="12" creationId="{517F0335-0533-4B43-B268-205D51E520ED}"/>
          </ac:spMkLst>
        </pc:spChg>
      </pc:sldChg>
      <pc:sldChg chg="modSp">
        <pc:chgData name="Peter De Tender" userId="b54b6209-5f27-411f-8c6b-6b5d6b548771" providerId="ADAL" clId="{3F827E69-40D7-409B-96AF-0D038F1A3E8F}" dt="2019-08-14T09:23:50.369" v="2008" actId="207"/>
        <pc:sldMkLst>
          <pc:docMk/>
          <pc:sldMk cId="190629274" sldId="4328"/>
        </pc:sldMkLst>
        <pc:spChg chg="mod">
          <ac:chgData name="Peter De Tender" userId="b54b6209-5f27-411f-8c6b-6b5d6b548771" providerId="ADAL" clId="{3F827E69-40D7-409B-96AF-0D038F1A3E8F}" dt="2019-08-14T09:23:50.369" v="2008" actId="207"/>
          <ac:spMkLst>
            <pc:docMk/>
            <pc:sldMk cId="190629274" sldId="4328"/>
            <ac:spMk id="14" creationId="{8B004072-1B0B-4387-9E77-76A61E081B56}"/>
          </ac:spMkLst>
        </pc:spChg>
      </pc:sldChg>
      <pc:sldChg chg="modSp">
        <pc:chgData name="Peter De Tender" userId="b54b6209-5f27-411f-8c6b-6b5d6b548771" providerId="ADAL" clId="{3F827E69-40D7-409B-96AF-0D038F1A3E8F}" dt="2019-08-14T09:02:55.997" v="1753" actId="207"/>
        <pc:sldMkLst>
          <pc:docMk/>
          <pc:sldMk cId="2124938704" sldId="4329"/>
        </pc:sldMkLst>
        <pc:spChg chg="mod">
          <ac:chgData name="Peter De Tender" userId="b54b6209-5f27-411f-8c6b-6b5d6b548771" providerId="ADAL" clId="{3F827E69-40D7-409B-96AF-0D038F1A3E8F}" dt="2019-08-14T09:02:55.997" v="1753" actId="207"/>
          <ac:spMkLst>
            <pc:docMk/>
            <pc:sldMk cId="2124938704" sldId="4329"/>
            <ac:spMk id="12" creationId="{517F0335-0533-4B43-B268-205D51E520ED}"/>
          </ac:spMkLst>
        </pc:spChg>
      </pc:sldChg>
      <pc:sldChg chg="modSp">
        <pc:chgData name="Peter De Tender" userId="b54b6209-5f27-411f-8c6b-6b5d6b548771" providerId="ADAL" clId="{3F827E69-40D7-409B-96AF-0D038F1A3E8F}" dt="2019-08-14T09:13:26.426" v="1852" actId="207"/>
        <pc:sldMkLst>
          <pc:docMk/>
          <pc:sldMk cId="3405604219" sldId="4330"/>
        </pc:sldMkLst>
        <pc:spChg chg="mod">
          <ac:chgData name="Peter De Tender" userId="b54b6209-5f27-411f-8c6b-6b5d6b548771" providerId="ADAL" clId="{3F827E69-40D7-409B-96AF-0D038F1A3E8F}" dt="2019-08-14T09:13:26.426" v="1852" actId="207"/>
          <ac:spMkLst>
            <pc:docMk/>
            <pc:sldMk cId="3405604219" sldId="4330"/>
            <ac:spMk id="12" creationId="{517F0335-0533-4B43-B268-205D51E520ED}"/>
          </ac:spMkLst>
        </pc:spChg>
      </pc:sldChg>
      <pc:sldChg chg="modSp add">
        <pc:chgData name="Peter De Tender" userId="b54b6209-5f27-411f-8c6b-6b5d6b548771" providerId="ADAL" clId="{3F827E69-40D7-409B-96AF-0D038F1A3E8F}" dt="2019-08-14T08:32:51.412" v="1509" actId="108"/>
        <pc:sldMkLst>
          <pc:docMk/>
          <pc:sldMk cId="2620289320" sldId="4331"/>
        </pc:sldMkLst>
        <pc:spChg chg="mod">
          <ac:chgData name="Peter De Tender" userId="b54b6209-5f27-411f-8c6b-6b5d6b548771" providerId="ADAL" clId="{3F827E69-40D7-409B-96AF-0D038F1A3E8F}" dt="2019-08-14T08:23:15.056" v="591" actId="20577"/>
          <ac:spMkLst>
            <pc:docMk/>
            <pc:sldMk cId="2620289320" sldId="4331"/>
            <ac:spMk id="2" creationId="{E2CA24DC-DD18-40D6-AEE2-22C4EB1C09D4}"/>
          </ac:spMkLst>
        </pc:spChg>
        <pc:spChg chg="mod">
          <ac:chgData name="Peter De Tender" userId="b54b6209-5f27-411f-8c6b-6b5d6b548771" providerId="ADAL" clId="{3F827E69-40D7-409B-96AF-0D038F1A3E8F}" dt="2019-08-14T08:23:23.173" v="605" actId="20577"/>
          <ac:spMkLst>
            <pc:docMk/>
            <pc:sldMk cId="2620289320" sldId="4331"/>
            <ac:spMk id="3" creationId="{31BAA62A-C85A-4113-AD34-011485CC3F67}"/>
          </ac:spMkLst>
        </pc:spChg>
        <pc:spChg chg="mod">
          <ac:chgData name="Peter De Tender" userId="b54b6209-5f27-411f-8c6b-6b5d6b548771" providerId="ADAL" clId="{3F827E69-40D7-409B-96AF-0D038F1A3E8F}" dt="2019-08-14T08:32:51.412" v="1509" actId="108"/>
          <ac:spMkLst>
            <pc:docMk/>
            <pc:sldMk cId="2620289320" sldId="4331"/>
            <ac:spMk id="5" creationId="{6053C3A3-C193-482D-81CF-7C5E011CA030}"/>
          </ac:spMkLst>
        </pc:spChg>
      </pc:sldChg>
      <pc:sldChg chg="modSp add">
        <pc:chgData name="Peter De Tender" userId="b54b6209-5f27-411f-8c6b-6b5d6b548771" providerId="ADAL" clId="{3F827E69-40D7-409B-96AF-0D038F1A3E8F}" dt="2019-08-14T08:33:28.284" v="1541" actId="20577"/>
        <pc:sldMkLst>
          <pc:docMk/>
          <pc:sldMk cId="3731977402" sldId="4332"/>
        </pc:sldMkLst>
        <pc:spChg chg="mod">
          <ac:chgData name="Peter De Tender" userId="b54b6209-5f27-411f-8c6b-6b5d6b548771" providerId="ADAL" clId="{3F827E69-40D7-409B-96AF-0D038F1A3E8F}" dt="2019-08-14T08:27:43.835" v="939" actId="20577"/>
          <ac:spMkLst>
            <pc:docMk/>
            <pc:sldMk cId="3731977402" sldId="4332"/>
            <ac:spMk id="2" creationId="{E2CA24DC-DD18-40D6-AEE2-22C4EB1C09D4}"/>
          </ac:spMkLst>
        </pc:spChg>
        <pc:spChg chg="mod">
          <ac:chgData name="Peter De Tender" userId="b54b6209-5f27-411f-8c6b-6b5d6b548771" providerId="ADAL" clId="{3F827E69-40D7-409B-96AF-0D038F1A3E8F}" dt="2019-08-14T08:27:49.009" v="953" actId="20577"/>
          <ac:spMkLst>
            <pc:docMk/>
            <pc:sldMk cId="3731977402" sldId="4332"/>
            <ac:spMk id="3" creationId="{31BAA62A-C85A-4113-AD34-011485CC3F67}"/>
          </ac:spMkLst>
        </pc:spChg>
        <pc:spChg chg="mod">
          <ac:chgData name="Peter De Tender" userId="b54b6209-5f27-411f-8c6b-6b5d6b548771" providerId="ADAL" clId="{3F827E69-40D7-409B-96AF-0D038F1A3E8F}" dt="2019-08-14T08:33:28.284" v="1541" actId="20577"/>
          <ac:spMkLst>
            <pc:docMk/>
            <pc:sldMk cId="3731977402" sldId="4332"/>
            <ac:spMk id="5" creationId="{6053C3A3-C193-482D-81CF-7C5E011CA030}"/>
          </ac:spMkLst>
        </pc:spChg>
      </pc:sldChg>
      <pc:sldMasterChg chg="delSldLayout">
        <pc:chgData name="Peter De Tender" userId="b54b6209-5f27-411f-8c6b-6b5d6b548771" providerId="ADAL" clId="{3F827E69-40D7-409B-96AF-0D038F1A3E8F}" dt="2019-08-19T15:08:47.809" v="2099" actId="2696"/>
        <pc:sldMasterMkLst>
          <pc:docMk/>
          <pc:sldMasterMk cId="4266282189" sldId="2147484731"/>
        </pc:sldMasterMkLst>
        <pc:sldLayoutChg chg="del">
          <pc:chgData name="Peter De Tender" userId="b54b6209-5f27-411f-8c6b-6b5d6b548771" providerId="ADAL" clId="{3F827E69-40D7-409B-96AF-0D038F1A3E8F}" dt="2019-08-19T15:08:47.809" v="2099" actId="2696"/>
          <pc:sldLayoutMkLst>
            <pc:docMk/>
            <pc:sldMasterMk cId="4266282189" sldId="2147484731"/>
            <pc:sldLayoutMk cId="3939302507" sldId="2147484764"/>
          </pc:sldLayoutMkLst>
        </pc:sldLayoutChg>
        <pc:sldLayoutChg chg="del">
          <pc:chgData name="Peter De Tender" userId="b54b6209-5f27-411f-8c6b-6b5d6b548771" providerId="ADAL" clId="{3F827E69-40D7-409B-96AF-0D038F1A3E8F}" dt="2019-08-19T15:08:47.508" v="2083" actId="2696"/>
          <pc:sldLayoutMkLst>
            <pc:docMk/>
            <pc:sldMasterMk cId="4266282189" sldId="2147484731"/>
            <pc:sldLayoutMk cId="1967593098" sldId="2147484768"/>
          </pc:sldLayoutMkLst>
        </pc:sldLayoutChg>
        <pc:sldLayoutChg chg="del">
          <pc:chgData name="Peter De Tender" userId="b54b6209-5f27-411f-8c6b-6b5d6b548771" providerId="ADAL" clId="{3F827E69-40D7-409B-96AF-0D038F1A3E8F}" dt="2019-08-19T15:08:47.624" v="2087" actId="2696"/>
          <pc:sldLayoutMkLst>
            <pc:docMk/>
            <pc:sldMasterMk cId="4266282189" sldId="2147484731"/>
            <pc:sldLayoutMk cId="2327361456" sldId="2147484769"/>
          </pc:sldLayoutMkLst>
        </pc:sldLayoutChg>
        <pc:sldLayoutChg chg="del">
          <pc:chgData name="Peter De Tender" userId="b54b6209-5f27-411f-8c6b-6b5d6b548771" providerId="ADAL" clId="{3F827E69-40D7-409B-96AF-0D038F1A3E8F}" dt="2019-08-19T15:08:47.642" v="2089" actId="2696"/>
          <pc:sldLayoutMkLst>
            <pc:docMk/>
            <pc:sldMasterMk cId="4266282189" sldId="2147484731"/>
            <pc:sldLayoutMk cId="3649130861" sldId="2147484770"/>
          </pc:sldLayoutMkLst>
        </pc:sldLayoutChg>
        <pc:sldLayoutChg chg="del">
          <pc:chgData name="Peter De Tender" userId="b54b6209-5f27-411f-8c6b-6b5d6b548771" providerId="ADAL" clId="{3F827E69-40D7-409B-96AF-0D038F1A3E8F}" dt="2019-08-19T15:08:47.662" v="2091" actId="2696"/>
          <pc:sldLayoutMkLst>
            <pc:docMk/>
            <pc:sldMasterMk cId="4266282189" sldId="2147484731"/>
            <pc:sldLayoutMk cId="3657546676" sldId="2147484771"/>
          </pc:sldLayoutMkLst>
        </pc:sldLayoutChg>
        <pc:sldLayoutChg chg="del">
          <pc:chgData name="Peter De Tender" userId="b54b6209-5f27-411f-8c6b-6b5d6b548771" providerId="ADAL" clId="{3F827E69-40D7-409B-96AF-0D038F1A3E8F}" dt="2019-08-19T15:08:47.699" v="2093" actId="2696"/>
          <pc:sldLayoutMkLst>
            <pc:docMk/>
            <pc:sldMasterMk cId="4266282189" sldId="2147484731"/>
            <pc:sldLayoutMk cId="2055031013" sldId="2147484772"/>
          </pc:sldLayoutMkLst>
        </pc:sldLayoutChg>
        <pc:sldLayoutChg chg="del">
          <pc:chgData name="Peter De Tender" userId="b54b6209-5f27-411f-8c6b-6b5d6b548771" providerId="ADAL" clId="{3F827E69-40D7-409B-96AF-0D038F1A3E8F}" dt="2019-08-19T15:08:47.724" v="2095" actId="2696"/>
          <pc:sldLayoutMkLst>
            <pc:docMk/>
            <pc:sldMasterMk cId="4266282189" sldId="2147484731"/>
            <pc:sldLayoutMk cId="2823110905" sldId="2147484773"/>
          </pc:sldLayoutMkLst>
        </pc:sldLayoutChg>
        <pc:sldLayoutChg chg="del">
          <pc:chgData name="Peter De Tender" userId="b54b6209-5f27-411f-8c6b-6b5d6b548771" providerId="ADAL" clId="{3F827E69-40D7-409B-96AF-0D038F1A3E8F}" dt="2019-08-19T15:08:47.778" v="2097" actId="2696"/>
          <pc:sldLayoutMkLst>
            <pc:docMk/>
            <pc:sldMasterMk cId="4266282189" sldId="2147484731"/>
            <pc:sldLayoutMk cId="2185083422" sldId="2147484774"/>
          </pc:sldLayoutMkLst>
        </pc:sldLayoutChg>
        <pc:sldLayoutChg chg="del">
          <pc:chgData name="Peter De Tender" userId="b54b6209-5f27-411f-8c6b-6b5d6b548771" providerId="ADAL" clId="{3F827E69-40D7-409B-96AF-0D038F1A3E8F}" dt="2019-08-19T15:08:47.296" v="2076" actId="2696"/>
          <pc:sldLayoutMkLst>
            <pc:docMk/>
            <pc:sldMasterMk cId="4266282189" sldId="2147484731"/>
            <pc:sldLayoutMk cId="2691289523" sldId="2147484817"/>
          </pc:sldLayoutMkLst>
        </pc:sldLayoutChg>
      </pc:sldMasterChg>
    </pc:docChg>
  </pc:docChgLst>
  <pc:docChgLst>
    <pc:chgData name="Matthew Calder" userId="20ae62c4-ebe4-4112-b407-9bfbf066992e" providerId="ADAL" clId="{6CF5A758-2154-43A5-92D8-B1AF8EA65D56}"/>
    <pc:docChg chg="modSld">
      <pc:chgData name="Matthew Calder" userId="20ae62c4-ebe4-4112-b407-9bfbf066992e" providerId="ADAL" clId="{6CF5A758-2154-43A5-92D8-B1AF8EA65D56}" dt="2019-09-10T15:48:57.179" v="15" actId="20577"/>
      <pc:docMkLst>
        <pc:docMk/>
      </pc:docMkLst>
      <pc:sldChg chg="modSp">
        <pc:chgData name="Matthew Calder" userId="20ae62c4-ebe4-4112-b407-9bfbf066992e" providerId="ADAL" clId="{6CF5A758-2154-43A5-92D8-B1AF8EA65D56}" dt="2019-09-10T15:48:57.179" v="15" actId="20577"/>
        <pc:sldMkLst>
          <pc:docMk/>
          <pc:sldMk cId="3731977402" sldId="4332"/>
        </pc:sldMkLst>
        <pc:spChg chg="mod">
          <ac:chgData name="Matthew Calder" userId="20ae62c4-ebe4-4112-b407-9bfbf066992e" providerId="ADAL" clId="{6CF5A758-2154-43A5-92D8-B1AF8EA65D56}" dt="2019-09-10T15:48:57.179" v="15" actId="20577"/>
          <ac:spMkLst>
            <pc:docMk/>
            <pc:sldMk cId="3731977402" sldId="4332"/>
            <ac:spMk id="5" creationId="{6053C3A3-C193-482D-81CF-7C5E011CA03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9/10/2019 8:46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06T16:31:39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9792,'18'11'3648,"-10"1"-2848,-3 12-224,-5-9-3744,-13 2 1600,-5-9-4160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9/10/2019 8:43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569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22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87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Microsoft Cloud OS 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8314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726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54D4A6-3229-4F3B-96F5-7951DC14B2B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13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197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01C979-EBB0-4A48-8369-32531B28B7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6612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5793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1645301" marR="0" lvl="0" indent="0" algn="l" defTabSz="263161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26323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26323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3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158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313A05-719E-4992-818B-61551BB67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942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58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411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42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242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433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748F82-1507-48AF-B2E0-5D06E8A6E1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801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493308-1CCD-4083-9427-1DD59259FB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469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9/10/2019 8:43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775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87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7B250A-4FC8-4D4F-8F3C-EAF5B8B2CDC8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87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010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93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443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9/10/2019 8:43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36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E9C4516-26FA-2F40-A2E5-1BD96936FD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28142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520331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54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694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82916108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solidFill>
                  <a:schemeClr val="tx2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6868292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4032720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410244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40071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3143"/>
          </a:xfrm>
        </p:spPr>
        <p:txBody>
          <a:bodyPr tIns="0"/>
          <a:lstStyle>
            <a:lvl1pPr>
              <a:defRPr lang="en-US" sz="98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668591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06509549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2532448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Azure Dev Days</a:t>
            </a:r>
            <a:br>
              <a:rPr lang="en-US" dirty="0"/>
            </a:br>
            <a:r>
              <a:rPr lang="en-US" dirty="0"/>
              <a:t>Presentation 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462A60B-A69E-F345-8342-7A4E3F4B6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5669516"/>
            <a:ext cx="9609045" cy="724246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 dirty="0"/>
              <a:t>Speaker name</a:t>
            </a:r>
          </a:p>
          <a:p>
            <a:pPr lvl="1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76424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70" y="439310"/>
            <a:ext cx="1335673" cy="19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16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81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4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CFCDE27-EDA2-144F-8BC6-6083D6D909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16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2597647"/>
            <a:ext cx="10553700" cy="1402854"/>
          </a:xfrm>
          <a:prstGeom prst="rect">
            <a:avLst/>
          </a:prstGeom>
        </p:spPr>
        <p:txBody>
          <a:bodyPr lIns="0" anchor="b">
            <a:noAutofit/>
          </a:bodyPr>
          <a:lstStyle>
            <a:lvl1pPr>
              <a:defRPr sz="8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3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4000501"/>
            <a:ext cx="10553700" cy="679384"/>
          </a:xfrm>
          <a:prstGeom prst="rect">
            <a:avLst/>
          </a:prstGeom>
        </p:spPr>
        <p:txBody>
          <a:bodyPr vert="horz" lIns="0" tIns="91440" rIns="0" bIns="0" rtlCol="0" anchor="t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32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854319"/>
            <a:ext cx="3543300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9606112" y="5372100"/>
            <a:ext cx="2128688" cy="318060"/>
          </a:xfrm>
          <a:prstGeom prst="rect">
            <a:avLst/>
          </a:prstGeom>
        </p:spPr>
        <p:txBody>
          <a:bodyPr rIns="0" anchor="t" anchorCtr="0"/>
          <a:lstStyle>
            <a:lvl1pPr algn="r">
              <a:defRPr sz="1800" b="1" i="0"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Day Month Year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86301" y="5373167"/>
            <a:ext cx="3543300" cy="422162"/>
          </a:xfrm>
          <a:prstGeom prst="rect">
            <a:avLst/>
          </a:prstGeom>
        </p:spPr>
        <p:txBody>
          <a:bodyPr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6324" y="5851065"/>
            <a:ext cx="3533276" cy="318060"/>
          </a:xfrm>
          <a:prstGeom prst="rect">
            <a:avLst/>
          </a:prstGeom>
        </p:spPr>
        <p:txBody>
          <a:bodyPr anchor="b"/>
          <a:lstStyle>
            <a:lvl1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6FCFDA85-7B5A-43B0-8D52-8F256008F1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0" y="6417267"/>
            <a:ext cx="2133600" cy="364533"/>
          </a:xfrm>
          <a:prstGeom prst="rect">
            <a:avLst/>
          </a:prstGeom>
        </p:spPr>
        <p:txBody>
          <a:bodyPr vert="horz" lIns="91440" tIns="45720" rIns="0" bIns="45720" rtlCol="0" anchor="t"/>
          <a:lstStyle>
            <a:lvl1pPr algn="r">
              <a:defRPr sz="1200">
                <a:solidFill>
                  <a:srgbClr val="B2B2B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413204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242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6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+ Agenda (Viz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lum bright="-18000"/>
            <a:alphaModFix amt="20000"/>
          </a:blip>
          <a:srcRect t="12321" r="8879"/>
          <a:stretch/>
        </p:blipFill>
        <p:spPr>
          <a:xfrm>
            <a:off x="5777283" y="0"/>
            <a:ext cx="6414717" cy="6013048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0A3B10F-BCBB-9C40-AC34-24E6710740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09166" y="4416070"/>
            <a:ext cx="4225633" cy="2045982"/>
          </a:xfrm>
          <a:prstGeom prst="rect">
            <a:avLst/>
          </a:prstGeom>
        </p:spPr>
        <p:txBody>
          <a:bodyPr lIns="182880" anchor="ctr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20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Agenda 1</a:t>
            </a:r>
          </a:p>
          <a:p>
            <a:pPr lvl="0"/>
            <a:r>
              <a:rPr lang="en-US" dirty="0"/>
              <a:t>Agenda 2 -</a:t>
            </a:r>
            <a:br>
              <a:rPr lang="en-US" dirty="0"/>
            </a:br>
            <a:r>
              <a:rPr lang="en-US" dirty="0"/>
              <a:t>Could go to 2 lines</a:t>
            </a:r>
          </a:p>
          <a:p>
            <a:pPr lvl="0"/>
            <a:r>
              <a:rPr lang="en-US" dirty="0"/>
              <a:t>Agenda 3</a:t>
            </a:r>
          </a:p>
        </p:txBody>
      </p:sp>
      <p:sp>
        <p:nvSpPr>
          <p:cNvPr id="31" name="Title 13"/>
          <p:cNvSpPr>
            <a:spLocks noGrp="1"/>
          </p:cNvSpPr>
          <p:nvPr>
            <p:ph type="title" hasCustomPrompt="1"/>
          </p:nvPr>
        </p:nvSpPr>
        <p:spPr>
          <a:xfrm>
            <a:off x="457200" y="1866900"/>
            <a:ext cx="11277600" cy="140970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lnSpc>
                <a:spcPct val="85000"/>
              </a:lnSpc>
              <a:defRPr sz="6000" b="1" i="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Title Goes Here</a:t>
            </a:r>
            <a:br>
              <a:rPr lang="en-US" dirty="0"/>
            </a:br>
            <a:r>
              <a:rPr lang="en-US" dirty="0"/>
              <a:t>May Take Two Lines</a:t>
            </a:r>
          </a:p>
        </p:txBody>
      </p:sp>
      <p:sp>
        <p:nvSpPr>
          <p:cNvPr id="32" name="Shape 78"/>
          <p:cNvSpPr txBox="1">
            <a:spLocks noGrp="1"/>
          </p:cNvSpPr>
          <p:nvPr>
            <p:ph type="body" idx="7" hasCustomPrompt="1"/>
          </p:nvPr>
        </p:nvSpPr>
        <p:spPr>
          <a:xfrm>
            <a:off x="457200" y="3276600"/>
            <a:ext cx="11277600" cy="7239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tabLst>
                <a:tab pos="1828800" algn="l"/>
              </a:tabLst>
              <a:defRPr sz="2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indent="0"/>
            <a:r>
              <a:rPr lang="en-US" dirty="0"/>
              <a:t>Sub Title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57200" y="5372100"/>
            <a:ext cx="3543300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5764610"/>
            <a:ext cx="3543300" cy="318060"/>
          </a:xfrm>
          <a:prstGeom prst="rect">
            <a:avLst/>
          </a:prstGeom>
        </p:spPr>
        <p:txBody>
          <a:bodyPr rIns="91440"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F18DCE4-9A94-4E0D-A1A1-F6C7301E0F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000500" y="5372100"/>
            <a:ext cx="3508667" cy="392510"/>
          </a:xfrm>
          <a:prstGeom prst="rect">
            <a:avLst/>
          </a:prstGeom>
        </p:spPr>
        <p:txBody>
          <a:bodyPr rIns="91440" anchor="b" anchorCtr="0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Co-speaker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E8F6500-0BE8-4DED-A01D-37810D79C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000501" y="5764610"/>
            <a:ext cx="3508666" cy="318060"/>
          </a:xfrm>
          <a:prstGeom prst="rect">
            <a:avLst/>
          </a:prstGeom>
        </p:spPr>
        <p:txBody>
          <a:bodyPr anchor="b" anchorCtr="0"/>
          <a:lstStyle>
            <a:lvl1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Co-speaker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03715C-ACC3-A74C-AF99-A23185CB551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200" y="4644415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01D6265-C0A3-A24A-BA21-3D49432304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010628" y="4630768"/>
            <a:ext cx="723900" cy="7239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2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81351A-A478-41FB-BCD6-2EE0D4E9A8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9"/>
          <a:stretch/>
        </p:blipFill>
        <p:spPr>
          <a:xfrm>
            <a:off x="442546" y="255503"/>
            <a:ext cx="1932167" cy="7870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874D8E-4A3D-473B-A3EF-1ADA39056EA8}"/>
              </a:ext>
            </a:extLst>
          </p:cNvPr>
          <p:cNvSpPr txBox="1"/>
          <p:nvPr userDrawn="1"/>
        </p:nvSpPr>
        <p:spPr>
          <a:xfrm>
            <a:off x="9788152" y="425961"/>
            <a:ext cx="1946648" cy="430887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en-US" sz="2800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23947980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(Viz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7786E81-E6CB-644F-A2CF-67E98B2C4F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3000"/>
            <a:alphaModFix amt="8000"/>
          </a:blip>
          <a:stretch>
            <a:fillRect/>
          </a:stretch>
        </p:blipFill>
        <p:spPr>
          <a:xfrm>
            <a:off x="5813611" y="115747"/>
            <a:ext cx="6014762" cy="6439596"/>
          </a:xfrm>
          <a:prstGeom prst="rect">
            <a:avLst/>
          </a:prstGeom>
        </p:spPr>
      </p:pic>
      <p:sp>
        <p:nvSpPr>
          <p:cNvPr id="9" name="Title 13">
            <a:extLst>
              <a:ext uri="{FF2B5EF4-FFF2-40B4-BE49-F238E27FC236}">
                <a16:creationId xmlns:a16="http://schemas.microsoft.com/office/drawing/2014/main" id="{6037461D-632E-404D-BB75-731493EDC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5636" y="3276601"/>
            <a:ext cx="9195564" cy="1402440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Divider</a:t>
            </a:r>
          </a:p>
        </p:txBody>
      </p:sp>
      <p:sp>
        <p:nvSpPr>
          <p:cNvPr id="10" name="Shape 78">
            <a:extLst>
              <a:ext uri="{FF2B5EF4-FFF2-40B4-BE49-F238E27FC236}">
                <a16:creationId xmlns:a16="http://schemas.microsoft.com/office/drawing/2014/main" id="{02FD2D8F-4FAF-48C2-B9C9-6D1822EE9549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62960" y="2590800"/>
            <a:ext cx="8452440" cy="68580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457114" indent="-457114">
              <a:buFont typeface="+mj-lt"/>
              <a:buNone/>
              <a:defRPr sz="2400" b="0" i="0" dirty="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B1D9C-4A07-1A4E-8C31-FDBDD36F1915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73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27732AA-D7B1-48A6-8C12-8974C5F0A104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6111904" y="1866900"/>
            <a:ext cx="5622896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3475C84-786C-409E-B9CE-2261308DA6EF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5646753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0131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75096FF-13CC-0248-B6F1-88D5C03328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1" y="3231855"/>
            <a:ext cx="6931447" cy="2171417"/>
          </a:xfrm>
          <a:noFill/>
        </p:spPr>
        <p:txBody>
          <a:bodyPr lIns="0" tIns="0" rIns="0" bIns="182880" anchor="b" anchorCtr="0"/>
          <a:lstStyle>
            <a:lvl1pPr defTabSz="914367">
              <a:defRPr sz="4800" strike="noStrike" spc="-49" baseline="0">
                <a:solidFill>
                  <a:schemeClr val="bg1"/>
                </a:solidFill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+mj-lt"/>
              </a:rPr>
              <a:t>Azure Training Day: </a:t>
            </a:r>
            <a:br>
              <a:rPr lang="en-US" sz="4902" spc="-49" dirty="0">
                <a:solidFill>
                  <a:srgbClr val="0078D3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Learn, architect and developer</a:t>
            </a:r>
            <a:br>
              <a:rPr lang="en-US" sz="4902" spc="-49" dirty="0">
                <a:solidFill>
                  <a:srgbClr val="50E6FF"/>
                </a:solidFill>
                <a:latin typeface="+mj-lt"/>
              </a:rPr>
            </a:br>
            <a:r>
              <a:rPr lang="en-US" sz="4902" spc="-49" dirty="0">
                <a:solidFill>
                  <a:srgbClr val="50E6FF"/>
                </a:solidFill>
                <a:latin typeface="+mj-lt"/>
              </a:rPr>
              <a:t>solutions on Azure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E37FF-12F6-394D-83D1-D72C5CB1EF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3" y="473796"/>
            <a:ext cx="1335673" cy="19027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890B2B-4A87-47BF-ABDC-17FD33799129}"/>
              </a:ext>
            </a:extLst>
          </p:cNvPr>
          <p:cNvGrpSpPr/>
          <p:nvPr userDrawn="1"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ACC723-8B0A-429E-BF99-C0A3279D5A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879010-2BA5-4ADA-86DD-4322229041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DCD107-382E-4D1A-A3B9-89F578F4AD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44B066-747D-47EC-A7D2-ECE2D4D79D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9190118-51B5-40B5-BDCE-69BFE691ED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B7BB85-E6F0-42CC-BAE4-3FC8F3C36E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0E0663-AD89-4AC8-8010-AB75DAE0B2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E957CD3-70DC-4100-A225-7B592B67F8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16E37C7-D8FB-42AE-BCF0-63E6A65201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BEBE55-430D-469B-863D-CF0F3398BD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C9C76CB-E61E-4101-8CD5-48724D4449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46E7AC-A6D0-40E5-AC0C-4C2C29F3B2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381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470C470-4EF5-4D89-A0B3-70C86A843607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65152" y="1181100"/>
            <a:ext cx="4221150" cy="51998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747684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8911461"/>
      </p:ext>
    </p:extLst>
  </p:cSld>
  <p:clrMapOvr>
    <a:masterClrMapping/>
  </p:clrMapOvr>
  <p:hf hd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8C19A-7348-4FC7-B409-6047AB418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86844-2C62-4558-AC70-DF1023D61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1A80-D389-42CB-9457-A1089A99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3300-596E-45BC-8393-39A1B3F3D71E}" type="datetimeFigureOut">
              <a:rPr lang="en-AU" smtClean="0"/>
              <a:t>10/09/2019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C6A94-5A52-4B57-9CFB-86ADD67DB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6ABEC-C80F-495C-A406-AA839155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86D750-C2F7-4312-9C09-9ACFBEE01C8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7235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7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62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84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4078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618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58071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A8978-02B3-4541-BCF6-2F788A6CC4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3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solidFill>
                  <a:schemeClr val="tx2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0578747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E740F6-F682-4A53-B8F9-F70CC558BB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21D64-7009-4A41-B38C-1FB61D7E5F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26306" y="2312052"/>
            <a:ext cx="5673389" cy="22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9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36088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06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6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0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36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325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05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0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95281639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30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60877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03023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387FE4-3EBA-4EC1-809B-BFA952A5C3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01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32716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AD601-C60B-44FE-9AB7-586AE7A20A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69760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D36FB-F281-4966-BFEA-EFEAA6B09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8557" y="4984965"/>
            <a:ext cx="3261138" cy="128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61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40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98959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chemeClr val="tx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7611403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285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78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7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97276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7166068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9249253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41848764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image" Target="../media/image2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29226" y="2842059"/>
            <a:ext cx="6849372" cy="116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8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  <p:sldLayoutId id="2147484743" r:id="rId12"/>
    <p:sldLayoutId id="2147484744" r:id="rId13"/>
    <p:sldLayoutId id="2147484745" r:id="rId14"/>
    <p:sldLayoutId id="2147484746" r:id="rId15"/>
    <p:sldLayoutId id="2147484747" r:id="rId16"/>
    <p:sldLayoutId id="2147484748" r:id="rId17"/>
    <p:sldLayoutId id="2147484749" r:id="rId18"/>
    <p:sldLayoutId id="2147484750" r:id="rId19"/>
    <p:sldLayoutId id="2147484751" r:id="rId20"/>
    <p:sldLayoutId id="2147484766" r:id="rId21"/>
    <p:sldLayoutId id="2147484767" r:id="rId22"/>
    <p:sldLayoutId id="2147484775" r:id="rId23"/>
    <p:sldLayoutId id="2147484802" r:id="rId24"/>
    <p:sldLayoutId id="2147484803" r:id="rId25"/>
    <p:sldLayoutId id="2147484804" r:id="rId26"/>
    <p:sldLayoutId id="2147484805" r:id="rId27"/>
    <p:sldLayoutId id="2147484806" r:id="rId28"/>
    <p:sldLayoutId id="2147484807" r:id="rId29"/>
    <p:sldLayoutId id="2147484808" r:id="rId30"/>
    <p:sldLayoutId id="2147484809" r:id="rId31"/>
    <p:sldLayoutId id="2147484810" r:id="rId32"/>
    <p:sldLayoutId id="2147484811" r:id="rId33"/>
    <p:sldLayoutId id="2147484812" r:id="rId34"/>
    <p:sldLayoutId id="2147484813" r:id="rId35"/>
    <p:sldLayoutId id="2147484814" r:id="rId36"/>
    <p:sldLayoutId id="2147484815" r:id="rId37"/>
    <p:sldLayoutId id="2147484816" r:id="rId38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68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  <p:sldLayoutId id="2147484788" r:id="rId12"/>
    <p:sldLayoutId id="2147484789" r:id="rId13"/>
    <p:sldLayoutId id="2147484790" r:id="rId14"/>
    <p:sldLayoutId id="2147484791" r:id="rId15"/>
    <p:sldLayoutId id="2147484792" r:id="rId16"/>
    <p:sldLayoutId id="2147484793" r:id="rId17"/>
    <p:sldLayoutId id="2147484794" r:id="rId18"/>
    <p:sldLayoutId id="2147484795" r:id="rId19"/>
    <p:sldLayoutId id="2147484796" r:id="rId20"/>
    <p:sldLayoutId id="2147484797" r:id="rId21"/>
    <p:sldLayoutId id="2147484798" r:id="rId22"/>
    <p:sldLayoutId id="2147484799" r:id="rId23"/>
    <p:sldLayoutId id="2147484800" r:id="rId24"/>
    <p:sldLayoutId id="2147484801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007FFFLearning/MSDevSeriesSupport" TargetMode="External"/><Relationship Id="rId2" Type="http://schemas.openxmlformats.org/officeDocument/2006/relationships/hyperlink" Target="mailto:msdevseriessupport@007FFFLearning.com" TargetMode="Externa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11" Type="http://schemas.openxmlformats.org/officeDocument/2006/relationships/image" Target="../media/image11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Relationship Id="rId14" Type="http://schemas.openxmlformats.org/officeDocument/2006/relationships/image" Target="../media/image1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3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svg"/><Relationship Id="rId11" Type="http://schemas.openxmlformats.org/officeDocument/2006/relationships/image" Target="../media/image61.png"/><Relationship Id="rId5" Type="http://schemas.openxmlformats.org/officeDocument/2006/relationships/image" Target="../media/image56.png"/><Relationship Id="rId10" Type="http://schemas.openxmlformats.org/officeDocument/2006/relationships/image" Target="../media/image47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net/learn/dotnet/architecture-guide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pdtit" TargetMode="External"/><Relationship Id="rId7" Type="http://schemas.openxmlformats.org/officeDocument/2006/relationships/hyperlink" Target="http://openclipart.org/detail/125875/nuage--cloud-by-lmproulx" TargetMode="External"/><Relationship Id="rId2" Type="http://schemas.openxmlformats.org/officeDocument/2006/relationships/hyperlink" Target="mailto:peter@pdtit.be" TargetMode="Externa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hyperlink" Target="http://www.linkedin.com/in/pdtit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7.png"/><Relationship Id="rId9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81.png"/><Relationship Id="rId12" Type="http://schemas.openxmlformats.org/officeDocument/2006/relationships/image" Target="../media/image83.jpeg"/><Relationship Id="rId2" Type="http://schemas.openxmlformats.org/officeDocument/2006/relationships/notesSlide" Target="../notesSlides/notesSlide2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6.png"/><Relationship Id="rId11" Type="http://schemas.openxmlformats.org/officeDocument/2006/relationships/image" Target="../media/image80.jpeg"/><Relationship Id="rId5" Type="http://schemas.openxmlformats.org/officeDocument/2006/relationships/image" Target="../media/image75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77.png"/><Relationship Id="rId9" Type="http://schemas.openxmlformats.org/officeDocument/2006/relationships/image" Target="../media/image79.png"/><Relationship Id="rId1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4.png"/><Relationship Id="rId21" Type="http://schemas.openxmlformats.org/officeDocument/2006/relationships/image" Target="../media/image83.jpeg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1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microsoft.com/office/2007/relationships/hdphoto" Target="../media/hdphoto1.wdp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23" Type="http://schemas.openxmlformats.org/officeDocument/2006/relationships/image" Target="../media/image86.png"/><Relationship Id="rId10" Type="http://schemas.openxmlformats.org/officeDocument/2006/relationships/image" Target="../media/image78.png"/><Relationship Id="rId19" Type="http://schemas.microsoft.com/office/2007/relationships/hdphoto" Target="../media/hdphoto2.wdp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74.png"/><Relationship Id="rId21" Type="http://schemas.openxmlformats.org/officeDocument/2006/relationships/image" Target="../media/image83.jpeg"/><Relationship Id="rId7" Type="http://schemas.openxmlformats.org/officeDocument/2006/relationships/image" Target="../media/image75.png"/><Relationship Id="rId12" Type="http://schemas.openxmlformats.org/officeDocument/2006/relationships/image" Target="../media/image82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1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8.png"/><Relationship Id="rId11" Type="http://schemas.openxmlformats.org/officeDocument/2006/relationships/image" Target="../media/image79.png"/><Relationship Id="rId24" Type="http://schemas.microsoft.com/office/2007/relationships/hdphoto" Target="../media/hdphoto1.wdp"/><Relationship Id="rId5" Type="http://schemas.openxmlformats.org/officeDocument/2006/relationships/image" Target="../media/image77.png"/><Relationship Id="rId15" Type="http://schemas.openxmlformats.org/officeDocument/2006/relationships/image" Target="../media/image90.png"/><Relationship Id="rId23" Type="http://schemas.openxmlformats.org/officeDocument/2006/relationships/image" Target="../media/image86.png"/><Relationship Id="rId10" Type="http://schemas.openxmlformats.org/officeDocument/2006/relationships/image" Target="../media/image78.png"/><Relationship Id="rId19" Type="http://schemas.microsoft.com/office/2007/relationships/hdphoto" Target="../media/hdphoto2.wdp"/><Relationship Id="rId4" Type="http://schemas.openxmlformats.org/officeDocument/2006/relationships/image" Target="../media/image87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msdevseriessupport@007FFFLearning.com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CA8D3961-91D4-4041-9455-6E5EBC1A175C}"/>
              </a:ext>
            </a:extLst>
          </p:cNvPr>
          <p:cNvSpPr txBox="1">
            <a:spLocks/>
          </p:cNvSpPr>
          <p:nvPr/>
        </p:nvSpPr>
        <p:spPr>
          <a:xfrm>
            <a:off x="630060" y="2021531"/>
            <a:ext cx="6448035" cy="2649025"/>
          </a:xfrm>
          <a:prstGeom prst="rect">
            <a:avLst/>
          </a:prstGeom>
          <a:noFill/>
        </p:spPr>
        <p:txBody>
          <a:bodyPr vert="horz" wrap="square" lIns="0" tIns="0" rIns="0" bIns="179285" rtlCol="0" anchor="b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strike="noStrike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4902" spc="-49" dirty="0">
                <a:solidFill>
                  <a:srgbClr val="FFFFFF"/>
                </a:solidFill>
                <a:latin typeface="Segoe UI Semibold"/>
              </a:rPr>
              <a:t>Azure Training Day</a:t>
            </a:r>
            <a:br>
              <a:rPr lang="en-US" sz="4902" spc="-49" dirty="0">
                <a:solidFill>
                  <a:srgbClr val="0078D3"/>
                </a:solidFill>
                <a:latin typeface="Segoe UI Semibold"/>
              </a:rPr>
            </a:br>
            <a:r>
              <a:rPr lang="en-US" sz="4000" spc="-49" dirty="0">
                <a:solidFill>
                  <a:srgbClr val="50E6FF"/>
                </a:solidFill>
                <a:latin typeface="+mn-lt"/>
              </a:rPr>
              <a:t>Migrating .NET applications to Azure</a:t>
            </a:r>
            <a:endParaRPr lang="en-US" sz="4902" spc="-49" dirty="0">
              <a:solidFill>
                <a:srgbClr val="50E6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2811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- </a:t>
            </a:r>
            <a:r>
              <a:rPr lang="fr-BE" dirty="0" err="1"/>
              <a:t>Presentations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What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we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will</a:t>
            </a:r>
            <a:r>
              <a:rPr lang="fr-BE" dirty="0">
                <a:solidFill>
                  <a:srgbClr val="0478D7"/>
                </a:solidFill>
              </a:rPr>
              <a:t> talk about…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1: Digital App Transformation </a:t>
            </a:r>
            <a:r>
              <a:rPr lang="fr-BE" sz="2400" dirty="0" err="1"/>
              <a:t>with</a:t>
            </a:r>
            <a:r>
              <a:rPr lang="fr-BE" sz="2400" dirty="0"/>
              <a:t> Azure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2: Running Azure Infrastructure and </a:t>
            </a:r>
            <a:r>
              <a:rPr lang="fr-BE" sz="2400" dirty="0" err="1"/>
              <a:t>execute</a:t>
            </a:r>
            <a:r>
              <a:rPr lang="fr-BE" sz="2400" dirty="0"/>
              <a:t> Lift &amp; Shift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3: </a:t>
            </a:r>
            <a:r>
              <a:rPr lang="fr-BE" sz="2400" dirty="0" err="1"/>
              <a:t>Performing</a:t>
            </a:r>
            <a:r>
              <a:rPr lang="fr-BE" sz="2400" dirty="0"/>
              <a:t> </a:t>
            </a:r>
            <a:r>
              <a:rPr lang="fr-BE" sz="2400" dirty="0" err="1"/>
              <a:t>proper</a:t>
            </a:r>
            <a:r>
              <a:rPr lang="fr-BE" sz="2400" dirty="0"/>
              <a:t> </a:t>
            </a:r>
            <a:r>
              <a:rPr lang="fr-BE" sz="2400" dirty="0" err="1"/>
              <a:t>assessments</a:t>
            </a:r>
            <a:r>
              <a:rPr lang="fr-BE" sz="2400" dirty="0"/>
              <a:t> to </a:t>
            </a:r>
            <a:r>
              <a:rPr lang="fr-BE" sz="2400" dirty="0" err="1"/>
              <a:t>smooth</a:t>
            </a:r>
            <a:r>
              <a:rPr lang="fr-BE" sz="2400" dirty="0"/>
              <a:t> Azure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4: </a:t>
            </a:r>
            <a:r>
              <a:rPr lang="fr-BE" sz="2400" dirty="0" err="1"/>
              <a:t>Why</a:t>
            </a:r>
            <a:r>
              <a:rPr lang="fr-BE" sz="2400" dirty="0"/>
              <a:t> and how </a:t>
            </a:r>
            <a:r>
              <a:rPr lang="fr-BE" sz="2400" dirty="0" err="1"/>
              <a:t>migrating</a:t>
            </a:r>
            <a:r>
              <a:rPr lang="fr-BE" sz="2400" dirty="0"/>
              <a:t> </a:t>
            </a:r>
            <a:r>
              <a:rPr lang="fr-BE" sz="2400" dirty="0" err="1"/>
              <a:t>databases</a:t>
            </a:r>
            <a:r>
              <a:rPr lang="fr-BE" sz="2400" dirty="0"/>
              <a:t> to Azure PaaS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5: </a:t>
            </a:r>
            <a:r>
              <a:rPr lang="fr-BE" sz="2400" dirty="0" err="1"/>
              <a:t>Migrating</a:t>
            </a:r>
            <a:r>
              <a:rPr lang="fr-BE" sz="2400" dirty="0"/>
              <a:t> to Azure App Services – Azure Web Apps (.NET) 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6: </a:t>
            </a:r>
            <a:r>
              <a:rPr lang="fr-BE" sz="2400" dirty="0" err="1"/>
              <a:t>Deploying</a:t>
            </a:r>
            <a:r>
              <a:rPr lang="fr-BE" sz="2400" dirty="0"/>
              <a:t> Containers on Azure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7: </a:t>
            </a:r>
            <a:r>
              <a:rPr lang="fr-BE" sz="2400" dirty="0" err="1"/>
              <a:t>Deploying</a:t>
            </a:r>
            <a:r>
              <a:rPr lang="fr-BE" sz="2400" dirty="0"/>
              <a:t> Azure </a:t>
            </a:r>
            <a:r>
              <a:rPr lang="fr-BE" sz="2400" dirty="0" err="1"/>
              <a:t>Kubernetes</a:t>
            </a:r>
            <a:r>
              <a:rPr lang="fr-BE" sz="2400" dirty="0"/>
              <a:t> Services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8: Introduction to Azure DevOps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9: </a:t>
            </a:r>
            <a:r>
              <a:rPr lang="fr-BE" sz="2400" dirty="0" err="1"/>
              <a:t>Optimizing</a:t>
            </a:r>
            <a:r>
              <a:rPr lang="fr-BE" sz="2400" dirty="0"/>
              <a:t> Azure Operations and Monitoring</a:t>
            </a:r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415527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– Hands On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Learn</a:t>
            </a:r>
            <a:r>
              <a:rPr lang="fr-BE" dirty="0">
                <a:solidFill>
                  <a:srgbClr val="0478D7"/>
                </a:solidFill>
              </a:rPr>
              <a:t> by </a:t>
            </a:r>
            <a:r>
              <a:rPr lang="fr-BE" dirty="0" err="1">
                <a:solidFill>
                  <a:srgbClr val="0478D7"/>
                </a:solidFill>
              </a:rPr>
              <a:t>doing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2: Running Azure Infrastructure and </a:t>
            </a:r>
            <a:r>
              <a:rPr lang="fr-BE" sz="2400" dirty="0" err="1"/>
              <a:t>execute</a:t>
            </a:r>
            <a:r>
              <a:rPr lang="fr-BE" sz="2400" dirty="0"/>
              <a:t> Lift &amp; Shift Migrations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Lab</a:t>
            </a:r>
            <a:r>
              <a:rPr lang="fr-BE" sz="2000" i="1" dirty="0">
                <a:solidFill>
                  <a:schemeClr val="tx2"/>
                </a:solidFill>
                <a:latin typeface="+mn-lt"/>
              </a:rPr>
              <a:t> 1: Deploy an Azure VM Infrastructure </a:t>
            </a: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using</a:t>
            </a:r>
            <a:r>
              <a:rPr lang="fr-BE" sz="2000" i="1" dirty="0">
                <a:solidFill>
                  <a:schemeClr val="tx2"/>
                </a:solidFill>
                <a:latin typeface="+mn-lt"/>
              </a:rPr>
              <a:t> ARM-</a:t>
            </a:r>
            <a:r>
              <a:rPr lang="fr-BE" sz="2000" i="1" dirty="0" err="1">
                <a:solidFill>
                  <a:schemeClr val="tx2"/>
                </a:solidFill>
                <a:latin typeface="+mn-lt"/>
              </a:rPr>
              <a:t>Templates</a:t>
            </a:r>
            <a:endParaRPr lang="fr-BE" sz="2000" i="1" dirty="0">
              <a:solidFill>
                <a:schemeClr val="tx2"/>
              </a:solidFill>
              <a:latin typeface="+mn-lt"/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3: </a:t>
            </a:r>
            <a:r>
              <a:rPr lang="fr-BE" sz="2400" dirty="0" err="1"/>
              <a:t>Performing</a:t>
            </a:r>
            <a:r>
              <a:rPr lang="fr-BE" sz="2400" dirty="0"/>
              <a:t> </a:t>
            </a:r>
            <a:r>
              <a:rPr lang="fr-BE" sz="2400" dirty="0" err="1"/>
              <a:t>proper</a:t>
            </a:r>
            <a:r>
              <a:rPr lang="fr-BE" sz="2400" dirty="0"/>
              <a:t> </a:t>
            </a:r>
            <a:r>
              <a:rPr lang="fr-BE" sz="2400" dirty="0" err="1"/>
              <a:t>assessments</a:t>
            </a:r>
            <a:r>
              <a:rPr lang="fr-BE" sz="2400" dirty="0"/>
              <a:t> to </a:t>
            </a:r>
            <a:r>
              <a:rPr lang="fr-BE" sz="2400" dirty="0" err="1"/>
              <a:t>smooth</a:t>
            </a:r>
            <a:r>
              <a:rPr lang="fr-BE" sz="2400" dirty="0"/>
              <a:t> Azure Migrations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2: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assessment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tools</a:t>
            </a:r>
            <a:endParaRPr lang="fr-BE" sz="2000" i="1" spc="-49" dirty="0">
              <a:solidFill>
                <a:schemeClr val="tx2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4: </a:t>
            </a:r>
            <a:r>
              <a:rPr lang="fr-BE" sz="2400" dirty="0" err="1"/>
              <a:t>Why</a:t>
            </a:r>
            <a:r>
              <a:rPr lang="fr-BE" sz="2400" dirty="0"/>
              <a:t> and how </a:t>
            </a:r>
            <a:r>
              <a:rPr lang="fr-BE" sz="2400" dirty="0" err="1"/>
              <a:t>migrating</a:t>
            </a:r>
            <a:r>
              <a:rPr lang="fr-BE" sz="2400" dirty="0"/>
              <a:t> </a:t>
            </a:r>
            <a:r>
              <a:rPr lang="fr-BE" sz="2400" dirty="0" err="1"/>
              <a:t>databases</a:t>
            </a:r>
            <a:r>
              <a:rPr lang="fr-BE" sz="2400" dirty="0"/>
              <a:t> to Azure PaaS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3: </a:t>
            </a:r>
            <a:r>
              <a:rPr lang="fr-BE" sz="2000" i="1" spc="-49" dirty="0" err="1">
                <a:solidFill>
                  <a:schemeClr val="tx2"/>
                </a:solidFill>
              </a:rPr>
              <a:t>Migrating</a:t>
            </a:r>
            <a:r>
              <a:rPr lang="fr-BE" sz="2000" i="1" spc="-49" dirty="0">
                <a:solidFill>
                  <a:schemeClr val="tx2"/>
                </a:solidFill>
              </a:rPr>
              <a:t> SQL </a:t>
            </a:r>
            <a:r>
              <a:rPr lang="fr-BE" sz="2000" i="1" spc="-49" dirty="0" err="1">
                <a:solidFill>
                  <a:schemeClr val="tx2"/>
                </a:solidFill>
              </a:rPr>
              <a:t>Databases</a:t>
            </a:r>
            <a:r>
              <a:rPr lang="fr-BE" sz="2000" i="1" spc="-49" dirty="0">
                <a:solidFill>
                  <a:schemeClr val="tx2"/>
                </a:solidFill>
              </a:rPr>
              <a:t> to Azure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Database</a:t>
            </a:r>
            <a:r>
              <a:rPr lang="fr-BE" sz="2000" i="1" spc="-49" dirty="0">
                <a:solidFill>
                  <a:schemeClr val="tx2"/>
                </a:solidFill>
              </a:rPr>
              <a:t> Migration Assistant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5: </a:t>
            </a:r>
            <a:r>
              <a:rPr lang="fr-BE" sz="2400" dirty="0" err="1"/>
              <a:t>Migrating</a:t>
            </a:r>
            <a:r>
              <a:rPr lang="fr-BE" sz="2400" dirty="0"/>
              <a:t> to Azure App Services – Azure Web Apps (.NET)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4: </a:t>
            </a:r>
            <a:r>
              <a:rPr lang="fr-BE" sz="2000" i="1" spc="-49" dirty="0" err="1">
                <a:solidFill>
                  <a:schemeClr val="tx2"/>
                </a:solidFill>
              </a:rPr>
              <a:t>Publishing</a:t>
            </a:r>
            <a:r>
              <a:rPr lang="fr-BE" sz="2000" i="1" spc="-49" dirty="0">
                <a:solidFill>
                  <a:schemeClr val="tx2"/>
                </a:solidFill>
              </a:rPr>
              <a:t> application source code to Azure Web Apps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Visual Studio 2019 </a:t>
            </a:r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2620289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Workshop Agenda – Hands On Labs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Learn</a:t>
            </a:r>
            <a:r>
              <a:rPr lang="fr-BE" dirty="0">
                <a:solidFill>
                  <a:srgbClr val="0478D7"/>
                </a:solidFill>
              </a:rPr>
              <a:t> by </a:t>
            </a:r>
            <a:r>
              <a:rPr lang="fr-BE" dirty="0" err="1">
                <a:solidFill>
                  <a:srgbClr val="0478D7"/>
                </a:solidFill>
              </a:rPr>
              <a:t>doing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6: </a:t>
            </a:r>
            <a:r>
              <a:rPr lang="fr-BE" sz="2400" dirty="0" err="1"/>
              <a:t>Deploying</a:t>
            </a:r>
            <a:r>
              <a:rPr lang="fr-BE" sz="2400" dirty="0"/>
              <a:t> Containers on Azure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5: </a:t>
            </a:r>
            <a:r>
              <a:rPr lang="fr-BE" sz="2000" i="1" spc="-49" dirty="0" err="1">
                <a:solidFill>
                  <a:schemeClr val="tx2"/>
                </a:solidFill>
              </a:rPr>
              <a:t>Containerizing</a:t>
            </a:r>
            <a:r>
              <a:rPr lang="fr-BE" sz="2000" i="1" spc="-49" dirty="0">
                <a:solidFill>
                  <a:schemeClr val="tx2"/>
                </a:solidFill>
              </a:rPr>
              <a:t> applications </a:t>
            </a:r>
            <a:r>
              <a:rPr lang="fr-BE" sz="2000" i="1" spc="-49" dirty="0" err="1">
                <a:solidFill>
                  <a:schemeClr val="tx2"/>
                </a:solidFill>
              </a:rPr>
              <a:t>using</a:t>
            </a:r>
            <a:r>
              <a:rPr lang="fr-BE" sz="2000" i="1" spc="-49" dirty="0">
                <a:solidFill>
                  <a:schemeClr val="tx2"/>
                </a:solidFill>
              </a:rPr>
              <a:t> Docker and running </a:t>
            </a:r>
            <a:r>
              <a:rPr lang="fr-BE" sz="2000" i="1" spc="-49" dirty="0" err="1">
                <a:solidFill>
                  <a:schemeClr val="tx2"/>
                </a:solidFill>
              </a:rPr>
              <a:t>it</a:t>
            </a:r>
            <a:r>
              <a:rPr lang="fr-BE" sz="2000" i="1" spc="-49" dirty="0">
                <a:solidFill>
                  <a:schemeClr val="tx2"/>
                </a:solidFill>
              </a:rPr>
              <a:t> in Azure Container Instance and Azure </a:t>
            </a:r>
            <a:r>
              <a:rPr lang="fr-BE" sz="2000" i="1" spc="-49" dirty="0" err="1">
                <a:solidFill>
                  <a:schemeClr val="tx2"/>
                </a:solidFill>
              </a:rPr>
              <a:t>WebApp</a:t>
            </a:r>
            <a:r>
              <a:rPr lang="fr-BE" sz="2000" i="1" spc="-49" dirty="0">
                <a:solidFill>
                  <a:schemeClr val="tx2"/>
                </a:solidFill>
              </a:rPr>
              <a:t> for Containers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7: </a:t>
            </a:r>
            <a:r>
              <a:rPr lang="fr-BE" sz="2400" dirty="0" err="1"/>
              <a:t>Deploying</a:t>
            </a:r>
            <a:r>
              <a:rPr lang="fr-BE" sz="2400" dirty="0"/>
              <a:t> Azure </a:t>
            </a:r>
            <a:r>
              <a:rPr lang="fr-BE" sz="2400" dirty="0" err="1"/>
              <a:t>Kubernetes</a:t>
            </a:r>
            <a:r>
              <a:rPr lang="fr-BE" sz="2400" dirty="0"/>
              <a:t> Services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6: </a:t>
            </a:r>
            <a:r>
              <a:rPr lang="fr-BE" sz="2000" i="1" spc="-49" dirty="0" err="1">
                <a:solidFill>
                  <a:schemeClr val="tx2"/>
                </a:solidFill>
              </a:rPr>
              <a:t>Deploying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Kubernetes</a:t>
            </a:r>
            <a:r>
              <a:rPr lang="fr-BE" sz="2000" i="1" spc="-49" dirty="0">
                <a:solidFill>
                  <a:schemeClr val="tx2"/>
                </a:solidFill>
              </a:rPr>
              <a:t> Services and running </a:t>
            </a:r>
            <a:r>
              <a:rPr lang="fr-BE" sz="2000" i="1" spc="-49" dirty="0" err="1">
                <a:solidFill>
                  <a:schemeClr val="tx2"/>
                </a:solidFill>
              </a:rPr>
              <a:t>containerized</a:t>
            </a:r>
            <a:r>
              <a:rPr lang="fr-BE" sz="2000" i="1" spc="-49" dirty="0">
                <a:solidFill>
                  <a:schemeClr val="tx2"/>
                </a:solidFill>
              </a:rPr>
              <a:t> apps </a:t>
            </a:r>
            <a:r>
              <a:rPr lang="fr-BE" sz="2000" i="1" spc="-49" dirty="0" err="1">
                <a:solidFill>
                  <a:schemeClr val="tx2"/>
                </a:solidFill>
              </a:rPr>
              <a:t>from</a:t>
            </a:r>
            <a:r>
              <a:rPr lang="fr-BE" sz="2000" i="1" spc="-49" dirty="0">
                <a:solidFill>
                  <a:schemeClr val="tx2"/>
                </a:solidFill>
              </a:rPr>
              <a:t> Azure Container </a:t>
            </a:r>
            <a:r>
              <a:rPr lang="fr-BE" sz="2000" i="1" spc="-49" dirty="0" err="1">
                <a:solidFill>
                  <a:schemeClr val="tx2"/>
                </a:solidFill>
              </a:rPr>
              <a:t>Registry</a:t>
            </a:r>
            <a:endParaRPr lang="fr-BE" sz="2000" i="1" spc="-49" dirty="0">
              <a:solidFill>
                <a:schemeClr val="tx2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8: </a:t>
            </a:r>
            <a:r>
              <a:rPr lang="fr-BE" sz="2400" dirty="0" err="1"/>
              <a:t>Optimizing</a:t>
            </a:r>
            <a:r>
              <a:rPr lang="fr-BE" sz="2400" dirty="0"/>
              <a:t> Azure Operations and Monitoring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 dirty="0">
                <a:solidFill>
                  <a:schemeClr val="tx2"/>
                </a:solidFill>
              </a:rPr>
              <a:t> 7: Monitoring and </a:t>
            </a:r>
            <a:r>
              <a:rPr lang="fr-BE" sz="2000" i="1" spc="-49" dirty="0" err="1">
                <a:solidFill>
                  <a:schemeClr val="tx2"/>
                </a:solidFill>
              </a:rPr>
              <a:t>Managing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your</a:t>
            </a:r>
            <a:r>
              <a:rPr lang="fr-BE" sz="2000" i="1" spc="-49" dirty="0">
                <a:solidFill>
                  <a:schemeClr val="tx2"/>
                </a:solidFill>
              </a:rPr>
              <a:t> Azure </a:t>
            </a:r>
            <a:r>
              <a:rPr lang="fr-BE" sz="2000" i="1" spc="-49" dirty="0" err="1">
                <a:solidFill>
                  <a:schemeClr val="tx2"/>
                </a:solidFill>
              </a:rPr>
              <a:t>deployed</a:t>
            </a:r>
            <a:r>
              <a:rPr lang="fr-BE" sz="2000" i="1" spc="-49" dirty="0">
                <a:solidFill>
                  <a:schemeClr val="tx2"/>
                </a:solidFill>
              </a:rPr>
              <a:t> </a:t>
            </a:r>
            <a:r>
              <a:rPr lang="fr-BE" sz="2000" i="1" spc="-49" dirty="0" err="1">
                <a:solidFill>
                  <a:schemeClr val="tx2"/>
                </a:solidFill>
              </a:rPr>
              <a:t>workloads</a:t>
            </a:r>
            <a:endParaRPr lang="fr-BE" sz="2000" i="1" spc="-49" dirty="0">
              <a:solidFill>
                <a:schemeClr val="tx2"/>
              </a:solidFill>
            </a:endParaRPr>
          </a:p>
          <a:p>
            <a:pPr>
              <a:buClr>
                <a:srgbClr val="0478D7"/>
              </a:buClr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Module 9: Introduction to Azure DevOps</a:t>
            </a:r>
          </a:p>
          <a:p>
            <a:pPr marL="457200" lvl="1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000" i="1" spc="-49" dirty="0" err="1">
                <a:solidFill>
                  <a:schemeClr val="tx2"/>
                </a:solidFill>
              </a:rPr>
              <a:t>Lab</a:t>
            </a:r>
            <a:r>
              <a:rPr lang="fr-BE" sz="2000" i="1" spc="-49">
                <a:solidFill>
                  <a:schemeClr val="tx2"/>
                </a:solidFill>
              </a:rPr>
              <a:t> 8: </a:t>
            </a:r>
            <a:r>
              <a:rPr lang="fr-BE" sz="2000" i="1" spc="-49" dirty="0" err="1">
                <a:solidFill>
                  <a:schemeClr val="tx2"/>
                </a:solidFill>
              </a:rPr>
              <a:t>Deploying</a:t>
            </a:r>
            <a:r>
              <a:rPr lang="fr-BE" sz="2000" i="1" spc="-49" dirty="0">
                <a:solidFill>
                  <a:schemeClr val="tx2"/>
                </a:solidFill>
              </a:rPr>
              <a:t> Azure DevOps </a:t>
            </a:r>
            <a:r>
              <a:rPr lang="fr-BE" sz="2000" i="1" spc="-49" dirty="0" err="1">
                <a:solidFill>
                  <a:schemeClr val="tx2"/>
                </a:solidFill>
              </a:rPr>
              <a:t>with</a:t>
            </a:r>
            <a:r>
              <a:rPr lang="fr-BE" sz="2000" i="1" spc="-49" dirty="0">
                <a:solidFill>
                  <a:schemeClr val="tx2"/>
                </a:solidFill>
              </a:rPr>
              <a:t> CI/CD Pipelines and deploy </a:t>
            </a:r>
            <a:r>
              <a:rPr lang="fr-BE" sz="2000" i="1" spc="-49" dirty="0" err="1">
                <a:solidFill>
                  <a:schemeClr val="tx2"/>
                </a:solidFill>
              </a:rPr>
              <a:t>your</a:t>
            </a:r>
            <a:r>
              <a:rPr lang="fr-BE" sz="2000" i="1" spc="-49" dirty="0">
                <a:solidFill>
                  <a:schemeClr val="tx2"/>
                </a:solidFill>
              </a:rPr>
              <a:t> applications to Azure </a:t>
            </a:r>
            <a:r>
              <a:rPr lang="fr-BE" sz="2000" i="1" spc="-49" dirty="0" err="1">
                <a:solidFill>
                  <a:schemeClr val="tx2"/>
                </a:solidFill>
              </a:rPr>
              <a:t>WebApps</a:t>
            </a:r>
            <a:r>
              <a:rPr lang="fr-BE" sz="2000" i="1" spc="-49" dirty="0">
                <a:solidFill>
                  <a:schemeClr val="tx2"/>
                </a:solidFill>
              </a:rPr>
              <a:t>, </a:t>
            </a:r>
            <a:r>
              <a:rPr lang="fr-BE" sz="2000" i="1" spc="-49" dirty="0" err="1">
                <a:solidFill>
                  <a:schemeClr val="tx2"/>
                </a:solidFill>
              </a:rPr>
              <a:t>WebApp</a:t>
            </a:r>
            <a:r>
              <a:rPr lang="fr-BE" sz="2000" i="1" spc="-49" dirty="0">
                <a:solidFill>
                  <a:schemeClr val="tx2"/>
                </a:solidFill>
              </a:rPr>
              <a:t> for Containers, Azure Container Instance and Azure </a:t>
            </a:r>
            <a:r>
              <a:rPr lang="fr-BE" sz="2000" i="1" spc="-49" dirty="0" err="1">
                <a:solidFill>
                  <a:schemeClr val="tx2"/>
                </a:solidFill>
              </a:rPr>
              <a:t>Kubernetes</a:t>
            </a:r>
            <a:r>
              <a:rPr lang="fr-BE" sz="2000" i="1" spc="-49" dirty="0">
                <a:solidFill>
                  <a:schemeClr val="tx2"/>
                </a:solidFill>
              </a:rPr>
              <a:t> Services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2400" dirty="0"/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731977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Technical</a:t>
            </a:r>
            <a:r>
              <a:rPr lang="fr-BE" dirty="0"/>
              <a:t> </a:t>
            </a:r>
            <a:r>
              <a:rPr lang="fr-BE" dirty="0" err="1"/>
              <a:t>Requirements</a:t>
            </a:r>
            <a:endParaRPr lang="fr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 err="1">
                <a:solidFill>
                  <a:srgbClr val="0478D7"/>
                </a:solidFill>
              </a:rPr>
              <a:t>What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you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need</a:t>
            </a:r>
            <a:r>
              <a:rPr lang="fr-BE" dirty="0">
                <a:solidFill>
                  <a:srgbClr val="0478D7"/>
                </a:solidFill>
              </a:rPr>
              <a:t>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427659" cy="4514047"/>
          </a:xfrm>
        </p:spPr>
        <p:txBody>
          <a:bodyPr/>
          <a:lstStyle/>
          <a:p>
            <a:pPr>
              <a:buClr>
                <a:srgbClr val="0478D7"/>
              </a:buClr>
            </a:pPr>
            <a:r>
              <a:rPr lang="fr-BE" sz="2400" dirty="0"/>
              <a:t>&lt;</a:t>
            </a:r>
            <a:r>
              <a:rPr lang="fr-BE" sz="2400" dirty="0" err="1"/>
              <a:t>Could</a:t>
            </a:r>
            <a:r>
              <a:rPr lang="fr-BE" sz="2400" dirty="0"/>
              <a:t> </a:t>
            </a:r>
            <a:r>
              <a:rPr lang="fr-BE" sz="2400" dirty="0" err="1"/>
              <a:t>vary</a:t>
            </a:r>
            <a:r>
              <a:rPr lang="fr-BE" sz="2400" dirty="0"/>
              <a:t> </a:t>
            </a:r>
            <a:r>
              <a:rPr lang="fr-BE" sz="2400" dirty="0" err="1"/>
              <a:t>based</a:t>
            </a:r>
            <a:r>
              <a:rPr lang="fr-BE" sz="2400" dirty="0"/>
              <a:t> on the </a:t>
            </a:r>
            <a:r>
              <a:rPr lang="fr-BE" sz="2400" dirty="0" err="1"/>
              <a:t>actual</a:t>
            </a:r>
            <a:r>
              <a:rPr lang="fr-BE" sz="2400" dirty="0"/>
              <a:t> </a:t>
            </a:r>
            <a:r>
              <a:rPr lang="fr-BE" sz="2400" dirty="0" err="1"/>
              <a:t>delivery-method</a:t>
            </a:r>
            <a:r>
              <a:rPr lang="fr-BE" sz="2400" dirty="0"/>
              <a:t>&gt;, but </a:t>
            </a:r>
            <a:r>
              <a:rPr lang="fr-BE" sz="2400" dirty="0" err="1"/>
              <a:t>overall</a:t>
            </a:r>
            <a:r>
              <a:rPr lang="fr-BE" sz="2400" dirty="0"/>
              <a:t>:</a:t>
            </a:r>
            <a:br>
              <a:rPr lang="fr-BE" sz="2400" dirty="0"/>
            </a:b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Client </a:t>
            </a:r>
            <a:r>
              <a:rPr lang="fr-BE" sz="2400" dirty="0" err="1"/>
              <a:t>workstation</a:t>
            </a:r>
            <a:r>
              <a:rPr lang="fr-BE" sz="2400" dirty="0"/>
              <a:t> running </a:t>
            </a:r>
            <a:r>
              <a:rPr lang="fr-BE" sz="2400" dirty="0" err="1"/>
              <a:t>recent</a:t>
            </a:r>
            <a:r>
              <a:rPr lang="fr-BE" sz="2400" dirty="0"/>
              <a:t> Windows, Linux or Mac OS and </a:t>
            </a:r>
            <a:r>
              <a:rPr lang="fr-BE" sz="2400" dirty="0" err="1"/>
              <a:t>latest</a:t>
            </a:r>
            <a:r>
              <a:rPr lang="fr-BE" sz="2400" dirty="0"/>
              <a:t> internet browser</a:t>
            </a:r>
          </a:p>
          <a:p>
            <a:pPr>
              <a:buClr>
                <a:srgbClr val="0478D7"/>
              </a:buClr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Access to ports 80 (HTTP), 443 (HTTPS) and 3389 (</a:t>
            </a:r>
            <a:r>
              <a:rPr lang="fr-BE" sz="2400" dirty="0" err="1"/>
              <a:t>Remote</a:t>
            </a:r>
            <a:r>
              <a:rPr lang="fr-BE" sz="2400" dirty="0"/>
              <a:t> Desktop)</a:t>
            </a:r>
          </a:p>
          <a:p>
            <a:pPr>
              <a:buClr>
                <a:srgbClr val="0478D7"/>
              </a:buClr>
            </a:pP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/>
              <a:t>Full Azure </a:t>
            </a:r>
            <a:r>
              <a:rPr lang="fr-BE" sz="2400" dirty="0" err="1"/>
              <a:t>subscription</a:t>
            </a:r>
            <a:r>
              <a:rPr lang="fr-BE" sz="2400" dirty="0"/>
              <a:t> (MSDN, </a:t>
            </a:r>
            <a:r>
              <a:rPr lang="fr-BE" sz="2400" dirty="0" err="1"/>
              <a:t>AzurePass</a:t>
            </a:r>
            <a:r>
              <a:rPr lang="fr-BE" sz="2400" dirty="0"/>
              <a:t>, </a:t>
            </a:r>
            <a:r>
              <a:rPr lang="fr-BE" sz="2400" dirty="0" err="1"/>
              <a:t>Paid</a:t>
            </a:r>
            <a:r>
              <a:rPr lang="fr-BE" sz="2400" dirty="0"/>
              <a:t> </a:t>
            </a:r>
            <a:r>
              <a:rPr lang="fr-BE" sz="2400" dirty="0" err="1"/>
              <a:t>subscription</a:t>
            </a:r>
            <a:r>
              <a:rPr lang="fr-BE" sz="2400" dirty="0"/>
              <a:t>, AE, CSP,…), </a:t>
            </a:r>
            <a:r>
              <a:rPr lang="fr-BE" sz="2400" dirty="0" err="1"/>
              <a:t>where</a:t>
            </a:r>
            <a:r>
              <a:rPr lang="fr-BE" sz="2400" dirty="0"/>
              <a:t> </a:t>
            </a:r>
            <a:r>
              <a:rPr lang="fr-BE" sz="2400" dirty="0" err="1"/>
              <a:t>you</a:t>
            </a:r>
            <a:r>
              <a:rPr lang="fr-BE" sz="2400" dirty="0"/>
              <a:t> have </a:t>
            </a:r>
            <a:r>
              <a:rPr lang="fr-BE" sz="2400" dirty="0" err="1"/>
              <a:t>Owner</a:t>
            </a:r>
            <a:r>
              <a:rPr lang="fr-BE" sz="2400" dirty="0"/>
              <a:t> permissions on </a:t>
            </a:r>
            <a:r>
              <a:rPr lang="fr-BE" sz="2400" dirty="0" err="1"/>
              <a:t>subscription</a:t>
            </a:r>
            <a:r>
              <a:rPr lang="fr-BE" sz="2400" dirty="0"/>
              <a:t> </a:t>
            </a:r>
            <a:r>
              <a:rPr lang="fr-BE" sz="2400" dirty="0" err="1"/>
              <a:t>level</a:t>
            </a:r>
            <a:br>
              <a:rPr lang="fr-BE" sz="2400" dirty="0"/>
            </a:br>
            <a:endParaRPr lang="fr-BE" sz="2400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sz="2400" dirty="0" err="1"/>
              <a:t>Lab</a:t>
            </a:r>
            <a:r>
              <a:rPr lang="fr-BE" sz="2400" dirty="0"/>
              <a:t> </a:t>
            </a:r>
            <a:r>
              <a:rPr lang="fr-BE" sz="2400" dirty="0" err="1"/>
              <a:t>consumption</a:t>
            </a:r>
            <a:r>
              <a:rPr lang="fr-BE" sz="2400" dirty="0"/>
              <a:t> </a:t>
            </a:r>
            <a:r>
              <a:rPr lang="fr-BE" sz="2400" dirty="0" err="1"/>
              <a:t>estimate</a:t>
            </a:r>
            <a:r>
              <a:rPr lang="fr-BE" sz="2400" dirty="0"/>
              <a:t>: $15-35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endParaRPr lang="fr-BE" sz="1600" dirty="0"/>
          </a:p>
          <a:p>
            <a:pPr>
              <a:buClr>
                <a:srgbClr val="0478D7"/>
              </a:buClr>
            </a:pPr>
            <a:endParaRPr lang="fr-BE" sz="2400" dirty="0"/>
          </a:p>
        </p:txBody>
      </p:sp>
    </p:spTree>
    <p:extLst>
      <p:ext uri="{BB962C8B-B14F-4D97-AF65-F5344CB8AC3E}">
        <p14:creationId xmlns:p14="http://schemas.microsoft.com/office/powerpoint/2010/main" val="324769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4254E-F925-4168-9575-67BA224F0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/>
              <a:t>Questions and HOL support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BB0503-AF5C-468F-B77A-E09BA054630C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9F862D-6EEC-42AB-8E7A-4CF067855E09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65151" y="1866900"/>
            <a:ext cx="11269648" cy="4514047"/>
          </a:xfrm>
        </p:spPr>
        <p:txBody>
          <a:bodyPr/>
          <a:lstStyle/>
          <a:p>
            <a:r>
              <a:rPr lang="fr-BE" dirty="0">
                <a:hlinkClick r:id="rId2"/>
              </a:rPr>
              <a:t>msdevseriessupport@007FFFLearning.com</a:t>
            </a:r>
            <a:endParaRPr lang="fr-BE" dirty="0"/>
          </a:p>
          <a:p>
            <a:endParaRPr lang="fr-BE" dirty="0"/>
          </a:p>
          <a:p>
            <a:r>
              <a:rPr lang="fr-BE" dirty="0" err="1"/>
              <a:t>Subject</a:t>
            </a:r>
            <a:r>
              <a:rPr lang="fr-BE" dirty="0"/>
              <a:t>: Azure </a:t>
            </a:r>
            <a:r>
              <a:rPr lang="fr-BE" dirty="0" err="1"/>
              <a:t>Developer</a:t>
            </a:r>
            <a:r>
              <a:rPr lang="fr-BE" dirty="0"/>
              <a:t> </a:t>
            </a:r>
            <a:r>
              <a:rPr lang="fr-BE" dirty="0" err="1"/>
              <a:t>Series</a:t>
            </a:r>
            <a:r>
              <a:rPr lang="fr-BE" dirty="0"/>
              <a:t> – Containers</a:t>
            </a:r>
          </a:p>
          <a:p>
            <a:endParaRPr lang="fr-BE" dirty="0"/>
          </a:p>
          <a:p>
            <a:r>
              <a:rPr lang="fr-BE" dirty="0" err="1"/>
              <a:t>Response</a:t>
            </a:r>
            <a:r>
              <a:rPr lang="fr-BE" dirty="0"/>
              <a:t> Time: </a:t>
            </a:r>
            <a:r>
              <a:rPr lang="fr-BE" dirty="0" err="1"/>
              <a:t>within</a:t>
            </a:r>
            <a:r>
              <a:rPr lang="fr-BE" dirty="0"/>
              <a:t> 4-8 </a:t>
            </a:r>
            <a:r>
              <a:rPr lang="fr-BE" dirty="0" err="1"/>
              <a:t>hours</a:t>
            </a:r>
            <a:endParaRPr lang="fr-BE" dirty="0"/>
          </a:p>
          <a:p>
            <a:endParaRPr lang="fr-BE" dirty="0"/>
          </a:p>
          <a:p>
            <a:r>
              <a:rPr lang="fr-BE" dirty="0"/>
              <a:t>Check GitHub for FAQ and Updates: </a:t>
            </a:r>
            <a:br>
              <a:rPr lang="fr-BE" dirty="0"/>
            </a:br>
            <a:r>
              <a:rPr lang="fr-BE" dirty="0">
                <a:hlinkClick r:id="rId3"/>
              </a:rPr>
              <a:t>http://www.github.com/007FFFLearning/MSDevSeriesSupport</a:t>
            </a:r>
            <a:r>
              <a:rPr lang="fr-BE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41236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338260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899278-BD67-4AAC-9874-65FAF4AE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Transformation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004072-1B0B-4387-9E77-76A61E081B56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Why and How does Azure support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90629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63D0C2E-D5F5-4AC1-B90E-780B3FDA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199"/>
            <a:ext cx="11277599" cy="690995"/>
          </a:xfrm>
        </p:spPr>
        <p:txBody>
          <a:bodyPr>
            <a:normAutofit/>
          </a:bodyPr>
          <a:lstStyle/>
          <a:p>
            <a:r>
              <a:rPr lang="fr-BE" sz="2750" dirty="0"/>
              <a:t>Key Objectives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E0070F3-493B-486A-870C-AF2706522316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553998"/>
          </a:xfrm>
        </p:spPr>
        <p:txBody>
          <a:bodyPr/>
          <a:lstStyle/>
          <a:p>
            <a:r>
              <a:rPr lang="fr-BE" dirty="0" err="1">
                <a:solidFill>
                  <a:schemeClr val="tx2"/>
                </a:solidFill>
              </a:rPr>
              <a:t>What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you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will</a:t>
            </a:r>
            <a:r>
              <a:rPr lang="fr-BE" dirty="0">
                <a:solidFill>
                  <a:schemeClr val="tx2"/>
                </a:solidFill>
              </a:rPr>
              <a:t> </a:t>
            </a:r>
            <a:r>
              <a:rPr lang="fr-BE" dirty="0" err="1">
                <a:solidFill>
                  <a:schemeClr val="tx2"/>
                </a:solidFill>
              </a:rPr>
              <a:t>learn</a:t>
            </a:r>
            <a:r>
              <a:rPr lang="fr-BE" dirty="0">
                <a:solidFill>
                  <a:schemeClr val="tx2"/>
                </a:solidFill>
              </a:rPr>
              <a:t> in </a:t>
            </a:r>
            <a:r>
              <a:rPr lang="fr-BE" dirty="0" err="1">
                <a:solidFill>
                  <a:schemeClr val="tx2"/>
                </a:solidFill>
              </a:rPr>
              <a:t>this</a:t>
            </a:r>
            <a:r>
              <a:rPr lang="fr-BE" dirty="0">
                <a:solidFill>
                  <a:schemeClr val="tx2"/>
                </a:solidFill>
              </a:rPr>
              <a:t> section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75ABF6E-BF99-4D62-B465-B1BEC02AF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66900"/>
            <a:ext cx="11277599" cy="4514047"/>
          </a:xfrm>
        </p:spPr>
        <p:txBody>
          <a:bodyPr/>
          <a:lstStyle/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Digital Transformation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The </a:t>
            </a:r>
            <a:r>
              <a:rPr lang="fr-BE" dirty="0" err="1"/>
              <a:t>journey</a:t>
            </a:r>
            <a:r>
              <a:rPr lang="fr-BE" dirty="0"/>
              <a:t> to the cloud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Introduction to Containers</a:t>
            </a:r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Introduction to </a:t>
            </a:r>
            <a:r>
              <a:rPr lang="fr-BE" dirty="0" err="1"/>
              <a:t>Microservices</a:t>
            </a:r>
            <a:endParaRPr lang="fr-BE" dirty="0"/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fr-BE" dirty="0"/>
              <a:t>Technologies </a:t>
            </a:r>
            <a:r>
              <a:rPr lang="fr-BE" dirty="0" err="1"/>
              <a:t>covered</a:t>
            </a:r>
            <a:r>
              <a:rPr lang="fr-BE" dirty="0"/>
              <a:t> in </a:t>
            </a:r>
            <a:r>
              <a:rPr lang="fr-BE" dirty="0" err="1"/>
              <a:t>this</a:t>
            </a:r>
            <a:r>
              <a:rPr lang="fr-BE" dirty="0"/>
              <a:t> workshop </a:t>
            </a:r>
            <a:r>
              <a:rPr lang="fr-BE" dirty="0" err="1"/>
              <a:t>series</a:t>
            </a:r>
            <a:endParaRPr lang="fr-BE" dirty="0"/>
          </a:p>
          <a:p>
            <a:pPr marL="457200" indent="-457200"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02980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108DF-D9DA-4093-9635-6E4EB08D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400" y="2615179"/>
            <a:ext cx="4931692" cy="81381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What is this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digital transformation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 </a:t>
            </a:r>
            <a:b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2"/>
                </a:solidFill>
                <a:cs typeface="Courier New" panose="02070309020205020404" pitchFamily="49" charset="0"/>
              </a:rPr>
              <a:t>everybody talks about?</a:t>
            </a:r>
            <a:endParaRPr lang="en-AU" dirty="0">
              <a:solidFill>
                <a:schemeClr val="tx2"/>
              </a:solidFill>
              <a:cs typeface="Courier New" panose="02070309020205020404" pitchFamily="49" charset="0"/>
            </a:endParaRP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1942" y="1405581"/>
            <a:ext cx="4824841" cy="4046835"/>
          </a:xfrm>
        </p:spPr>
        <p:txBody>
          <a:bodyPr anchor="ctr">
            <a:noAutofit/>
          </a:bodyPr>
          <a:lstStyle/>
          <a:p>
            <a:r>
              <a:rPr lang="en-AU" sz="2500" dirty="0">
                <a:latin typeface="+mn-lt"/>
              </a:rPr>
              <a:t>Digital transformation helps organizations to </a:t>
            </a:r>
            <a:r>
              <a:rPr lang="en-AU" sz="2500" b="1" dirty="0">
                <a:latin typeface="+mn-lt"/>
              </a:rPr>
              <a:t>improve efficiency and effectiveness </a:t>
            </a:r>
            <a:r>
              <a:rPr lang="en-AU" sz="2500" dirty="0">
                <a:latin typeface="+mn-lt"/>
              </a:rPr>
              <a:t>of service/products, using the </a:t>
            </a:r>
            <a:r>
              <a:rPr lang="en-AU" sz="2500" b="1" dirty="0">
                <a:latin typeface="+mn-lt"/>
              </a:rPr>
              <a:t>latest available technology</a:t>
            </a:r>
            <a:r>
              <a:rPr lang="en-AU" sz="2500" dirty="0">
                <a:latin typeface="+mn-lt"/>
              </a:rPr>
              <a:t>.</a:t>
            </a:r>
          </a:p>
          <a:p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Instead of replicating an existing platform, we use technology to </a:t>
            </a:r>
            <a:r>
              <a:rPr lang="en-AU" sz="2500" b="1" dirty="0">
                <a:latin typeface="+mn-lt"/>
              </a:rPr>
              <a:t>transform that service/product  into something significantly better.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C47283-4DBC-4367-8EBB-589CF718B6D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700" b="1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Digital Transformation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C1C5A5-C0DD-4BC6-B0EA-9FE223661822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30832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4DA59D-97A0-4D05-BE0E-19227A1DF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65" y="416804"/>
            <a:ext cx="11306469" cy="519078"/>
          </a:xfrm>
        </p:spPr>
        <p:txBody>
          <a:bodyPr/>
          <a:lstStyle/>
          <a:p>
            <a:r>
              <a:rPr lang="fr-BE" dirty="0"/>
              <a:t>Digital Transformation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9840" y="1490161"/>
            <a:ext cx="4601437" cy="4691496"/>
          </a:xfrm>
        </p:spPr>
        <p:txBody>
          <a:bodyPr anchor="ctr">
            <a:normAutofit/>
          </a:bodyPr>
          <a:lstStyle/>
          <a:p>
            <a:r>
              <a:rPr lang="en-US" sz="2500" dirty="0">
                <a:latin typeface="+mn-lt"/>
              </a:rPr>
              <a:t>Digital Transformation is using technology to </a:t>
            </a:r>
            <a:r>
              <a:rPr lang="en-US" sz="2500" b="1" dirty="0">
                <a:latin typeface="+mn-lt"/>
              </a:rPr>
              <a:t>radically change the datacenter</a:t>
            </a:r>
          </a:p>
          <a:p>
            <a:pPr marL="0" indent="0">
              <a:buNone/>
            </a:pPr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Don’t focus on</a:t>
            </a:r>
            <a:r>
              <a:rPr lang="en-AU" sz="2500" b="1" dirty="0">
                <a:latin typeface="+mn-lt"/>
              </a:rPr>
              <a:t> the location of the  technology</a:t>
            </a:r>
            <a:r>
              <a:rPr lang="en-AU" sz="2500" dirty="0">
                <a:latin typeface="+mn-lt"/>
              </a:rPr>
              <a:t>, but rather</a:t>
            </a:r>
            <a:r>
              <a:rPr lang="en-AU" sz="2500" b="1" dirty="0">
                <a:latin typeface="+mn-lt"/>
              </a:rPr>
              <a:t> </a:t>
            </a:r>
            <a:r>
              <a:rPr lang="en-AU" sz="2500" dirty="0">
                <a:latin typeface="+mn-lt"/>
              </a:rPr>
              <a:t>focus on </a:t>
            </a:r>
            <a:r>
              <a:rPr lang="en-AU" sz="2500" b="1" dirty="0">
                <a:latin typeface="+mn-lt"/>
              </a:rPr>
              <a:t>the use of technology </a:t>
            </a:r>
          </a:p>
          <a:p>
            <a:endParaRPr lang="en-US" sz="2500" dirty="0">
              <a:latin typeface="+mn-lt"/>
            </a:endParaRPr>
          </a:p>
          <a:p>
            <a:r>
              <a:rPr lang="en-US" sz="2500" b="1" dirty="0">
                <a:latin typeface="+mn-lt"/>
              </a:rPr>
              <a:t>Embrace</a:t>
            </a:r>
            <a:r>
              <a:rPr lang="en-US" sz="2500" dirty="0">
                <a:latin typeface="+mn-lt"/>
              </a:rPr>
              <a:t> the </a:t>
            </a:r>
            <a:r>
              <a:rPr lang="en-US" sz="2500" b="1" dirty="0">
                <a:latin typeface="+mn-lt"/>
              </a:rPr>
              <a:t>continuous flow </a:t>
            </a:r>
            <a:r>
              <a:rPr lang="en-US" sz="2500" dirty="0">
                <a:latin typeface="+mn-lt"/>
              </a:rPr>
              <a:t>of updates and changes, and </a:t>
            </a:r>
            <a:r>
              <a:rPr lang="en-US" sz="2500" b="1" dirty="0">
                <a:latin typeface="+mn-lt"/>
              </a:rPr>
              <a:t>keep up </a:t>
            </a:r>
            <a:r>
              <a:rPr lang="en-US" sz="2500" dirty="0">
                <a:latin typeface="+mn-lt"/>
              </a:rPr>
              <a:t>with it.</a:t>
            </a:r>
            <a:endParaRPr lang="en-AU" sz="2500" dirty="0">
              <a:latin typeface="+mn-lt"/>
            </a:endParaRP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6E84903-B46F-458E-8DD3-6CAF1A7BCF48}"/>
              </a:ext>
            </a:extLst>
          </p:cNvPr>
          <p:cNvSpPr txBox="1">
            <a:spLocks/>
          </p:cNvSpPr>
          <p:nvPr/>
        </p:nvSpPr>
        <p:spPr>
          <a:xfrm>
            <a:off x="1101532" y="2730062"/>
            <a:ext cx="3990014" cy="2211694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What is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digital transformation 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for IT Admins?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F484C-0F3A-4C49-A7F7-674F7359B415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2977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422A58D2-7388-4B1E-BE61-03AFA280F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866" y="2645459"/>
            <a:ext cx="9630389" cy="783541"/>
          </a:xfrm>
        </p:spPr>
        <p:txBody>
          <a:bodyPr/>
          <a:lstStyle/>
          <a:p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>
                <a:solidFill>
                  <a:schemeClr val="accent5"/>
                </a:solidFill>
              </a:rPr>
            </a:br>
            <a:br>
              <a:rPr lang="en-US" sz="4902" dirty="0"/>
            </a:br>
            <a:r>
              <a:rPr lang="en-US" sz="4902" dirty="0"/>
              <a:t>Presentation title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4483FC8-5248-457B-A925-23038B08A5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03210" y="3993054"/>
            <a:ext cx="9609045" cy="1025869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sz="2745" dirty="0">
                <a:solidFill>
                  <a:schemeClr val="bg1"/>
                </a:solidFill>
              </a:rPr>
              <a:t>Speaker name</a:t>
            </a:r>
          </a:p>
          <a:p>
            <a:pPr lvl="1"/>
            <a:r>
              <a:rPr lang="en-US" sz="2745">
                <a:solidFill>
                  <a:schemeClr val="bg1"/>
                </a:solidFill>
              </a:rPr>
              <a:t>Title</a:t>
            </a:r>
            <a:endParaRPr lang="en-US" sz="2745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6FEC1BD-F13A-4679-A6A8-2D36225EA57A}"/>
              </a:ext>
            </a:extLst>
          </p:cNvPr>
          <p:cNvSpPr txBox="1">
            <a:spLocks/>
          </p:cNvSpPr>
          <p:nvPr/>
        </p:nvSpPr>
        <p:spPr bwMode="auto">
          <a:xfrm>
            <a:off x="172147" y="183730"/>
            <a:ext cx="5090317" cy="6608955"/>
          </a:xfrm>
          <a:prstGeom prst="roundRect">
            <a:avLst>
              <a:gd name="adj" fmla="val 3915"/>
            </a:avLst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224106" tIns="224106" rIns="224106" bIns="224106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tx2"/>
                </a:solidFill>
                <a:latin typeface="+mn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pPr marL="0" marR="0" lvl="0" indent="0" algn="l" defTabSz="89638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0" cap="none" spc="0" normalizeH="0" baseline="0" noProof="0" dirty="0">
              <a:ln>
                <a:noFill/>
              </a:ln>
              <a:solidFill>
                <a:srgbClr val="005291"/>
              </a:solidFill>
              <a:effectLst/>
              <a:uLnTx/>
              <a:uFillTx/>
              <a:latin typeface="Museo Sans For Dell"/>
              <a:cs typeface="+mj-cs"/>
            </a:endParaRPr>
          </a:p>
        </p:txBody>
      </p:sp>
      <p:sp>
        <p:nvSpPr>
          <p:cNvPr id="7" name="Rounded Rectangle 17">
            <a:extLst>
              <a:ext uri="{FF2B5EF4-FFF2-40B4-BE49-F238E27FC236}">
                <a16:creationId xmlns:a16="http://schemas.microsoft.com/office/drawing/2014/main" id="{68B01C42-D773-4C14-AA16-F4B8FD7D5FD1}"/>
              </a:ext>
            </a:extLst>
          </p:cNvPr>
          <p:cNvSpPr/>
          <p:nvPr/>
        </p:nvSpPr>
        <p:spPr>
          <a:xfrm>
            <a:off x="684129" y="2140542"/>
            <a:ext cx="4365602" cy="727042"/>
          </a:xfrm>
          <a:prstGeom prst="roundRect">
            <a:avLst>
              <a:gd name="adj" fmla="val 11848"/>
            </a:avLst>
          </a:prstGeom>
          <a:solidFill>
            <a:srgbClr val="40587C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Tell us what you think by completing our survey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A2633103-CDCF-4662-A8AD-EB0F7B383EB6}"/>
              </a:ext>
            </a:extLst>
          </p:cNvPr>
          <p:cNvSpPr/>
          <p:nvPr/>
        </p:nvSpPr>
        <p:spPr>
          <a:xfrm>
            <a:off x="684130" y="2949492"/>
            <a:ext cx="4365602" cy="940742"/>
          </a:xfrm>
          <a:prstGeom prst="roundRect">
            <a:avLst>
              <a:gd name="adj" fmla="val 11848"/>
            </a:avLst>
          </a:prstGeom>
          <a:solidFill>
            <a:srgbClr val="002050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Schedule a post-event session to address your specific requirements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. 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C748E-6B43-412A-B995-EFE36587B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210" y="544488"/>
            <a:ext cx="498407" cy="1071043"/>
          </a:xfrm>
          <a:prstGeom prst="rect">
            <a:avLst/>
          </a:prstGeom>
        </p:spPr>
      </p:pic>
      <p:sp>
        <p:nvSpPr>
          <p:cNvPr id="11" name="Rounded Rectangle 15">
            <a:extLst>
              <a:ext uri="{FF2B5EF4-FFF2-40B4-BE49-F238E27FC236}">
                <a16:creationId xmlns:a16="http://schemas.microsoft.com/office/drawing/2014/main" id="{9A20FBA0-3FC2-4F8F-B6DE-FD1D8B079FF9}"/>
              </a:ext>
            </a:extLst>
          </p:cNvPr>
          <p:cNvSpPr/>
          <p:nvPr/>
        </p:nvSpPr>
        <p:spPr>
          <a:xfrm>
            <a:off x="684129" y="4009608"/>
            <a:ext cx="4365602" cy="1086484"/>
          </a:xfrm>
          <a:prstGeom prst="roundRect">
            <a:avLst>
              <a:gd name="adj" fmla="val 11848"/>
            </a:avLst>
          </a:prstGeom>
          <a:solidFill>
            <a:srgbClr val="0078D4"/>
          </a:solidFill>
          <a:ln w="17145" cap="flat" cmpd="sng" algn="ctr">
            <a:solidFill>
              <a:srgbClr val="FFFFFF">
                <a:shade val="95000"/>
                <a:alpha val="50000"/>
                <a:satMod val="150000"/>
              </a:srgbClr>
            </a:solidFill>
            <a:prstDash val="solid"/>
          </a:ln>
          <a:effectLst/>
        </p:spPr>
        <p:txBody>
          <a:bodyPr wrap="square" lIns="179285" tIns="134464" rIns="134464" bIns="134464" rtlCol="0" anchor="ctr">
            <a:noAutofit/>
          </a:bodyPr>
          <a:lstStyle/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Learn more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techdocs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  <a:p>
            <a:pPr marL="0" marR="0" lvl="0" indent="0" defTabSz="896386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Get certified :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aka.ms/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+mn-cs"/>
              </a:rPr>
              <a:t>microsoftlearn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lvl="0" defTabSz="896386">
              <a:lnSpc>
                <a:spcPct val="90000"/>
              </a:lnSpc>
              <a:spcBef>
                <a:spcPts val="588"/>
              </a:spcBef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Sign up Developer newsletter: </a:t>
            </a:r>
            <a:r>
              <a:rPr lang="en-ZA" sz="1400" kern="0" dirty="0">
                <a:solidFill>
                  <a:srgbClr val="FFFFFF"/>
                </a:solidFill>
                <a:latin typeface="Segoe UI Light" panose="020B0502040204020203" pitchFamily="34" charset="0"/>
              </a:rPr>
              <a:t>aka.ms/</a:t>
            </a:r>
            <a:r>
              <a:rPr lang="en-ZA" sz="1400" kern="0" dirty="0" err="1">
                <a:solidFill>
                  <a:srgbClr val="FFFFFF"/>
                </a:solidFill>
                <a:latin typeface="Segoe UI Light" panose="020B0502040204020203" pitchFamily="34" charset="0"/>
              </a:rPr>
              <a:t>usdevconnect</a:t>
            </a:r>
            <a:endParaRPr kumimoji="0" lang="en-ZA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5E1E3F-E1B0-476A-8FD8-E9AD66584A5D}"/>
              </a:ext>
            </a:extLst>
          </p:cNvPr>
          <p:cNvGrpSpPr/>
          <p:nvPr/>
        </p:nvGrpSpPr>
        <p:grpSpPr>
          <a:xfrm>
            <a:off x="253533" y="2347236"/>
            <a:ext cx="347499" cy="336556"/>
            <a:chOff x="5798264" y="5000554"/>
            <a:chExt cx="347499" cy="336556"/>
          </a:xfrm>
        </p:grpSpPr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CAC05F25-6569-4609-B66F-87CD9AB96FD5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61C218-2CE0-4B09-B264-92507B9BDCF9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C0412D-5193-4468-9523-2131171D3DBC}"/>
              </a:ext>
            </a:extLst>
          </p:cNvPr>
          <p:cNvGrpSpPr/>
          <p:nvPr/>
        </p:nvGrpSpPr>
        <p:grpSpPr>
          <a:xfrm>
            <a:off x="253533" y="3243325"/>
            <a:ext cx="347499" cy="336556"/>
            <a:chOff x="5798264" y="5000554"/>
            <a:chExt cx="347499" cy="336556"/>
          </a:xfrm>
        </p:grpSpPr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DF1D73C-DA99-4675-B2AA-89EF645C14E2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53ED89-EFC5-4914-A19A-C780EED44CA2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06ECC-00CC-4EAE-9183-AC6F9577CECD}"/>
              </a:ext>
            </a:extLst>
          </p:cNvPr>
          <p:cNvGrpSpPr/>
          <p:nvPr/>
        </p:nvGrpSpPr>
        <p:grpSpPr>
          <a:xfrm>
            <a:off x="253533" y="4629903"/>
            <a:ext cx="347499" cy="336556"/>
            <a:chOff x="5798264" y="5000554"/>
            <a:chExt cx="347499" cy="336556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35726E4-E10C-4BDA-999B-C51314E699B8}"/>
                </a:ext>
              </a:extLst>
            </p:cNvPr>
            <p:cNvSpPr/>
            <p:nvPr/>
          </p:nvSpPr>
          <p:spPr bwMode="auto">
            <a:xfrm>
              <a:off x="5887583" y="5083748"/>
              <a:ext cx="189757" cy="174273"/>
            </a:xfrm>
            <a:prstGeom prst="rightArrow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B7B55CE-7F7D-475D-B761-2084BAC7F56C}"/>
                </a:ext>
              </a:extLst>
            </p:cNvPr>
            <p:cNvSpPr/>
            <p:nvPr/>
          </p:nvSpPr>
          <p:spPr bwMode="auto">
            <a:xfrm>
              <a:off x="5798264" y="5000554"/>
              <a:ext cx="347499" cy="336556"/>
            </a:xfrm>
            <a:prstGeom prst="ellipse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8982B68-54BB-4777-A3C4-025A6D4D25A9}"/>
              </a:ext>
            </a:extLst>
          </p:cNvPr>
          <p:cNvGrpSpPr/>
          <p:nvPr/>
        </p:nvGrpSpPr>
        <p:grpSpPr>
          <a:xfrm>
            <a:off x="8481525" y="1834556"/>
            <a:ext cx="2844162" cy="3775004"/>
            <a:chOff x="8481525" y="1834556"/>
            <a:chExt cx="2844162" cy="377500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1431237-CCF2-4F88-8ACC-7CBE42A32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633198" y="3834724"/>
              <a:ext cx="594360" cy="5943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61B673-648D-4774-828B-7038261C32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0731327" y="1834556"/>
              <a:ext cx="594360" cy="5943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7895F94-4D09-486F-BD1C-2001E9B862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481525" y="2834640"/>
              <a:ext cx="594360" cy="59436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5CA6FBC-B3E4-4C2C-B039-D9B3BC2A8A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633198" y="2867584"/>
              <a:ext cx="594360" cy="49317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143275E-8EFF-4BE0-A286-99F371754F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9633198" y="1834556"/>
              <a:ext cx="594360" cy="59436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23F7F2C-A9A9-42D9-8A91-2671D6066D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8481525" y="1834556"/>
              <a:ext cx="594360" cy="59436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4C7A21-8A4D-4D1B-8033-31548656D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8490069" y="3834724"/>
              <a:ext cx="594360" cy="59436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85AF17E-8B2C-422A-A60E-C3D9A2BDA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/>
            <a:stretch>
              <a:fillRect/>
            </a:stretch>
          </p:blipFill>
          <p:spPr>
            <a:xfrm>
              <a:off x="10731327" y="2972070"/>
              <a:ext cx="594360" cy="25978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5902AE-CA6B-4CE8-8462-BC80662D7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tretch>
              <a:fillRect/>
            </a:stretch>
          </p:blipFill>
          <p:spPr>
            <a:xfrm>
              <a:off x="10731327" y="4000752"/>
              <a:ext cx="594360" cy="262304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6FC831-7B0C-4DA7-98C9-85D817F339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8582907" y="5015200"/>
              <a:ext cx="408683" cy="59436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1A50E5-4A8E-4439-BC84-F2972719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9633198" y="5089372"/>
              <a:ext cx="594360" cy="44601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D018286-87A2-49A9-80A7-2D5725DA3F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731327" y="5054172"/>
              <a:ext cx="594360" cy="446015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CE4B972-6C56-45BD-83EC-4F45926EDAE2}"/>
              </a:ext>
            </a:extLst>
          </p:cNvPr>
          <p:cNvSpPr/>
          <p:nvPr/>
        </p:nvSpPr>
        <p:spPr>
          <a:xfrm>
            <a:off x="1561432" y="413334"/>
            <a:ext cx="304121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8963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5291"/>
                </a:solidFill>
                <a:latin typeface="Museo Sans For Dell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154530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61F4C577-AE67-431F-92C4-6E17BA59D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8554" y="1255587"/>
            <a:ext cx="4748645" cy="4930246"/>
          </a:xfrm>
        </p:spPr>
        <p:txBody>
          <a:bodyPr anchor="ctr">
            <a:normAutofit/>
          </a:bodyPr>
          <a:lstStyle/>
          <a:p>
            <a:r>
              <a:rPr lang="en-US" sz="2500" dirty="0">
                <a:latin typeface="+mn-lt"/>
              </a:rPr>
              <a:t>Digital Transformation is using technology to </a:t>
            </a:r>
            <a:r>
              <a:rPr lang="en-US" sz="2500" b="1" dirty="0">
                <a:latin typeface="+mn-lt"/>
              </a:rPr>
              <a:t>radically change your application landscape</a:t>
            </a:r>
          </a:p>
          <a:p>
            <a:endParaRPr lang="en-AU" sz="2500" dirty="0">
              <a:latin typeface="+mn-lt"/>
            </a:endParaRPr>
          </a:p>
          <a:p>
            <a:r>
              <a:rPr lang="en-AU" sz="2500" dirty="0">
                <a:latin typeface="+mn-lt"/>
              </a:rPr>
              <a:t>Don’t focus on</a:t>
            </a:r>
            <a:r>
              <a:rPr lang="en-AU" sz="2500" b="1" dirty="0">
                <a:latin typeface="+mn-lt"/>
              </a:rPr>
              <a:t> dev language</a:t>
            </a:r>
            <a:r>
              <a:rPr lang="en-AU" sz="2500" dirty="0">
                <a:latin typeface="+mn-lt"/>
              </a:rPr>
              <a:t>, but rather</a:t>
            </a:r>
            <a:r>
              <a:rPr lang="en-AU" sz="2500" b="1" dirty="0">
                <a:latin typeface="+mn-lt"/>
              </a:rPr>
              <a:t> </a:t>
            </a:r>
            <a:r>
              <a:rPr lang="en-AU" sz="2500" dirty="0">
                <a:latin typeface="+mn-lt"/>
              </a:rPr>
              <a:t>focus on </a:t>
            </a:r>
            <a:r>
              <a:rPr lang="en-AU" sz="2500" b="1" dirty="0">
                <a:latin typeface="+mn-lt"/>
              </a:rPr>
              <a:t>the capabilities a language brings</a:t>
            </a:r>
          </a:p>
          <a:p>
            <a:endParaRPr lang="en-US" sz="2500" dirty="0">
              <a:latin typeface="+mn-lt"/>
            </a:endParaRPr>
          </a:p>
          <a:p>
            <a:r>
              <a:rPr lang="en-US" sz="2500" dirty="0">
                <a:latin typeface="+mn-lt"/>
              </a:rPr>
              <a:t>Importantly, think </a:t>
            </a:r>
            <a:r>
              <a:rPr lang="en-US" sz="2500" b="1" dirty="0">
                <a:latin typeface="+mn-lt"/>
              </a:rPr>
              <a:t>broader</a:t>
            </a:r>
            <a:r>
              <a:rPr lang="en-US" sz="2500" dirty="0">
                <a:latin typeface="+mn-lt"/>
              </a:rPr>
              <a:t> than just the </a:t>
            </a:r>
            <a:r>
              <a:rPr lang="en-US" sz="2500" dirty="0" err="1">
                <a:latin typeface="+mn-lt"/>
              </a:rPr>
              <a:t>application,the</a:t>
            </a:r>
            <a:r>
              <a:rPr lang="en-US" sz="2500" dirty="0">
                <a:latin typeface="+mn-lt"/>
              </a:rPr>
              <a:t> data,… but how it runs and scales </a:t>
            </a:r>
            <a:endParaRPr lang="en-AU" sz="2500" dirty="0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E26A6EA-915C-4D30-B51D-507A803959C7}"/>
                  </a:ext>
                </a:extLst>
              </p14:cNvPr>
              <p14:cNvContentPartPr/>
              <p14:nvPr/>
            </p14:nvContentPartPr>
            <p14:xfrm>
              <a:off x="4271970" y="4678743"/>
              <a:ext cx="11520" cy="31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E26A6EA-915C-4D30-B51D-507A803959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62970" y="4670103"/>
                <a:ext cx="29160" cy="493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3720EB05-4E3B-45BA-8F5F-A8CAF9B79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Transformation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A8A9BC3-4405-4FA5-8326-07388E5E5E15}"/>
              </a:ext>
            </a:extLst>
          </p:cNvPr>
          <p:cNvSpPr txBox="1">
            <a:spLocks/>
          </p:cNvSpPr>
          <p:nvPr/>
        </p:nvSpPr>
        <p:spPr>
          <a:xfrm>
            <a:off x="820978" y="2488148"/>
            <a:ext cx="3782799" cy="2465123"/>
          </a:xfrm>
          <a:prstGeom prst="rect">
            <a:avLst/>
          </a:prstGeom>
        </p:spPr>
        <p:txBody>
          <a:bodyPr vert="horz" wrap="square" lIns="0" tIns="0" rIns="0" bIns="0" rtlCol="0" anchor="t">
            <a:normAutofit fontScale="97500"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What does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digital transformation mean 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</a:br>
            <a:r>
              <a:rPr kumimoji="0" lang="en-US" sz="2500" b="1" i="0" u="none" strike="noStrike" kern="1200" cap="none" spc="-50" normalizeH="0" baseline="0" noProof="0" dirty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Courier New" panose="02070309020205020404" pitchFamily="49" charset="0"/>
              </a:rPr>
              <a:t>for Developers?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14833-0236-48C2-B5CA-D4ED15BAE9DD}"/>
              </a:ext>
            </a:extLst>
          </p:cNvPr>
          <p:cNvSpPr/>
          <p:nvPr/>
        </p:nvSpPr>
        <p:spPr bwMode="auto">
          <a:xfrm>
            <a:off x="6141026" y="1313516"/>
            <a:ext cx="166255" cy="504478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853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EE89-5D0B-45F7-8A32-D9B294CE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Digital Transformation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continuously</a:t>
            </a:r>
            <a:r>
              <a:rPr lang="fr-BE" dirty="0"/>
              <a:t> </a:t>
            </a:r>
            <a:r>
              <a:rPr lang="fr-BE" dirty="0" err="1"/>
              <a:t>evolving</a:t>
            </a:r>
            <a:endParaRPr lang="fr-B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C3678C8-3EE4-4BFA-AC3D-2313515C9ACD}"/>
              </a:ext>
            </a:extLst>
          </p:cNvPr>
          <p:cNvSpPr/>
          <p:nvPr/>
        </p:nvSpPr>
        <p:spPr bwMode="auto">
          <a:xfrm>
            <a:off x="802204" y="1385624"/>
            <a:ext cx="1542699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046B7A-C8CE-49B0-B459-8A568E7FE069}"/>
              </a:ext>
            </a:extLst>
          </p:cNvPr>
          <p:cNvSpPr/>
          <p:nvPr/>
        </p:nvSpPr>
        <p:spPr bwMode="auto">
          <a:xfrm>
            <a:off x="802204" y="3177260"/>
            <a:ext cx="1542699" cy="1572152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C1608B-CB26-4ACE-9174-A9045F4F7DCC}"/>
              </a:ext>
            </a:extLst>
          </p:cNvPr>
          <p:cNvSpPr/>
          <p:nvPr/>
        </p:nvSpPr>
        <p:spPr bwMode="auto">
          <a:xfrm>
            <a:off x="740496" y="5032007"/>
            <a:ext cx="1604408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 descr="Computer">
            <a:extLst>
              <a:ext uri="{FF2B5EF4-FFF2-40B4-BE49-F238E27FC236}">
                <a16:creationId xmlns:a16="http://schemas.microsoft.com/office/drawing/2014/main" id="{0D734B7B-802B-4230-841D-FCEC1731D2B8}"/>
              </a:ext>
            </a:extLst>
          </p:cNvPr>
          <p:cNvSpPr/>
          <p:nvPr/>
        </p:nvSpPr>
        <p:spPr>
          <a:xfrm>
            <a:off x="1109913" y="1602556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Computer">
            <a:extLst>
              <a:ext uri="{FF2B5EF4-FFF2-40B4-BE49-F238E27FC236}">
                <a16:creationId xmlns:a16="http://schemas.microsoft.com/office/drawing/2014/main" id="{01EC39A0-A0E0-411E-A796-2A5AE58FD50D}"/>
              </a:ext>
            </a:extLst>
          </p:cNvPr>
          <p:cNvSpPr/>
          <p:nvPr/>
        </p:nvSpPr>
        <p:spPr>
          <a:xfrm>
            <a:off x="981718" y="3177260"/>
            <a:ext cx="1178061" cy="15721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 descr="Computer">
            <a:extLst>
              <a:ext uri="{FF2B5EF4-FFF2-40B4-BE49-F238E27FC236}">
                <a16:creationId xmlns:a16="http://schemas.microsoft.com/office/drawing/2014/main" id="{18EBB2B8-34AC-41F4-A56F-61F205340C29}"/>
              </a:ext>
            </a:extLst>
          </p:cNvPr>
          <p:cNvSpPr/>
          <p:nvPr/>
        </p:nvSpPr>
        <p:spPr>
          <a:xfrm>
            <a:off x="1591941" y="1602556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Computer">
            <a:extLst>
              <a:ext uri="{FF2B5EF4-FFF2-40B4-BE49-F238E27FC236}">
                <a16:creationId xmlns:a16="http://schemas.microsoft.com/office/drawing/2014/main" id="{211E8133-005A-4100-B408-626B502E6D06}"/>
              </a:ext>
            </a:extLst>
          </p:cNvPr>
          <p:cNvSpPr/>
          <p:nvPr/>
        </p:nvSpPr>
        <p:spPr>
          <a:xfrm>
            <a:off x="1109912" y="1940581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FBC6C3CA-7E10-45D9-A069-9F1EFBF975AD}"/>
              </a:ext>
            </a:extLst>
          </p:cNvPr>
          <p:cNvSpPr/>
          <p:nvPr/>
        </p:nvSpPr>
        <p:spPr>
          <a:xfrm>
            <a:off x="1565138" y="1922314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Rectangle 11" descr="Computer">
            <a:extLst>
              <a:ext uri="{FF2B5EF4-FFF2-40B4-BE49-F238E27FC236}">
                <a16:creationId xmlns:a16="http://schemas.microsoft.com/office/drawing/2014/main" id="{07AB1D2C-4AAE-4BDE-B744-F4CB40547938}"/>
              </a:ext>
            </a:extLst>
          </p:cNvPr>
          <p:cNvSpPr/>
          <p:nvPr/>
        </p:nvSpPr>
        <p:spPr>
          <a:xfrm>
            <a:off x="1109913" y="2257772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Computer">
            <a:extLst>
              <a:ext uri="{FF2B5EF4-FFF2-40B4-BE49-F238E27FC236}">
                <a16:creationId xmlns:a16="http://schemas.microsoft.com/office/drawing/2014/main" id="{F876325E-6B67-4C06-AB03-00EF04F49D99}"/>
              </a:ext>
            </a:extLst>
          </p:cNvPr>
          <p:cNvSpPr/>
          <p:nvPr/>
        </p:nvSpPr>
        <p:spPr>
          <a:xfrm>
            <a:off x="1591941" y="2257772"/>
            <a:ext cx="348639" cy="399126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 descr="Computer">
            <a:extLst>
              <a:ext uri="{FF2B5EF4-FFF2-40B4-BE49-F238E27FC236}">
                <a16:creationId xmlns:a16="http://schemas.microsoft.com/office/drawing/2014/main" id="{E9E1F3A5-82F5-4D76-A1A1-CE15794B0798}"/>
              </a:ext>
            </a:extLst>
          </p:cNvPr>
          <p:cNvSpPr/>
          <p:nvPr/>
        </p:nvSpPr>
        <p:spPr>
          <a:xfrm>
            <a:off x="1126742" y="3565906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 descr="Computer">
            <a:extLst>
              <a:ext uri="{FF2B5EF4-FFF2-40B4-BE49-F238E27FC236}">
                <a16:creationId xmlns:a16="http://schemas.microsoft.com/office/drawing/2014/main" id="{63045A96-3F2C-44B1-8277-33920CA04D53}"/>
              </a:ext>
            </a:extLst>
          </p:cNvPr>
          <p:cNvSpPr/>
          <p:nvPr/>
        </p:nvSpPr>
        <p:spPr>
          <a:xfrm>
            <a:off x="1408789" y="3584173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 descr="Computer">
            <a:extLst>
              <a:ext uri="{FF2B5EF4-FFF2-40B4-BE49-F238E27FC236}">
                <a16:creationId xmlns:a16="http://schemas.microsoft.com/office/drawing/2014/main" id="{FEBBFFFF-1300-47A1-B4E7-D5FAABA13D04}"/>
              </a:ext>
            </a:extLst>
          </p:cNvPr>
          <p:cNvSpPr/>
          <p:nvPr/>
        </p:nvSpPr>
        <p:spPr>
          <a:xfrm>
            <a:off x="1126741" y="3903931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ectangle 22" descr="Computer">
            <a:extLst>
              <a:ext uri="{FF2B5EF4-FFF2-40B4-BE49-F238E27FC236}">
                <a16:creationId xmlns:a16="http://schemas.microsoft.com/office/drawing/2014/main" id="{13C8DC86-4B42-4FFA-9D60-636301CCB334}"/>
              </a:ext>
            </a:extLst>
          </p:cNvPr>
          <p:cNvSpPr/>
          <p:nvPr/>
        </p:nvSpPr>
        <p:spPr>
          <a:xfrm>
            <a:off x="1381986" y="3903931"/>
            <a:ext cx="220445" cy="253360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7CC75317-AA2B-47D7-AA23-4FB685D6F2EA}"/>
              </a:ext>
            </a:extLst>
          </p:cNvPr>
          <p:cNvSpPr>
            <a:spLocks/>
          </p:cNvSpPr>
          <p:nvPr/>
        </p:nvSpPr>
        <p:spPr bwMode="auto">
          <a:xfrm>
            <a:off x="873943" y="5377165"/>
            <a:ext cx="1285836" cy="816071"/>
          </a:xfrm>
          <a:custGeom>
            <a:avLst/>
            <a:gdLst>
              <a:gd name="T0" fmla="*/ 243 w 372"/>
              <a:gd name="T1" fmla="*/ 0 h 231"/>
              <a:gd name="T2" fmla="*/ 178 w 372"/>
              <a:gd name="T3" fmla="*/ 37 h 231"/>
              <a:gd name="T4" fmla="*/ 149 w 372"/>
              <a:gd name="T5" fmla="*/ 31 h 231"/>
              <a:gd name="T6" fmla="*/ 97 w 372"/>
              <a:gd name="T7" fmla="*/ 52 h 231"/>
              <a:gd name="T8" fmla="*/ 79 w 372"/>
              <a:gd name="T9" fmla="*/ 79 h 231"/>
              <a:gd name="T10" fmla="*/ 75 w 372"/>
              <a:gd name="T11" fmla="*/ 79 h 231"/>
              <a:gd name="T12" fmla="*/ 22 w 372"/>
              <a:gd name="T13" fmla="*/ 101 h 231"/>
              <a:gd name="T14" fmla="*/ 0 w 372"/>
              <a:gd name="T15" fmla="*/ 155 h 231"/>
              <a:gd name="T16" fmla="*/ 22 w 372"/>
              <a:gd name="T17" fmla="*/ 208 h 231"/>
              <a:gd name="T18" fmla="*/ 75 w 372"/>
              <a:gd name="T19" fmla="*/ 231 h 231"/>
              <a:gd name="T20" fmla="*/ 296 w 372"/>
              <a:gd name="T21" fmla="*/ 231 h 231"/>
              <a:gd name="T22" fmla="*/ 350 w 372"/>
              <a:gd name="T23" fmla="*/ 208 h 231"/>
              <a:gd name="T24" fmla="*/ 372 w 372"/>
              <a:gd name="T25" fmla="*/ 155 h 231"/>
              <a:gd name="T26" fmla="*/ 350 w 372"/>
              <a:gd name="T27" fmla="*/ 102 h 231"/>
              <a:gd name="T28" fmla="*/ 317 w 372"/>
              <a:gd name="T29" fmla="*/ 81 h 231"/>
              <a:gd name="T30" fmla="*/ 317 w 372"/>
              <a:gd name="T31" fmla="*/ 76 h 231"/>
              <a:gd name="T32" fmla="*/ 296 w 372"/>
              <a:gd name="T33" fmla="*/ 23 h 231"/>
              <a:gd name="T34" fmla="*/ 243 w 372"/>
              <a:gd name="T35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2" h="231">
                <a:moveTo>
                  <a:pt x="243" y="0"/>
                </a:moveTo>
                <a:cubicBezTo>
                  <a:pt x="216" y="0"/>
                  <a:pt x="192" y="14"/>
                  <a:pt x="178" y="37"/>
                </a:cubicBezTo>
                <a:cubicBezTo>
                  <a:pt x="170" y="33"/>
                  <a:pt x="159" y="31"/>
                  <a:pt x="149" y="31"/>
                </a:cubicBezTo>
                <a:cubicBezTo>
                  <a:pt x="129" y="31"/>
                  <a:pt x="111" y="38"/>
                  <a:pt x="97" y="52"/>
                </a:cubicBezTo>
                <a:cubicBezTo>
                  <a:pt x="89" y="59"/>
                  <a:pt x="83" y="68"/>
                  <a:pt x="79" y="79"/>
                </a:cubicBezTo>
                <a:cubicBezTo>
                  <a:pt x="77" y="79"/>
                  <a:pt x="76" y="79"/>
                  <a:pt x="75" y="79"/>
                </a:cubicBezTo>
                <a:cubicBezTo>
                  <a:pt x="56" y="79"/>
                  <a:pt x="37" y="87"/>
                  <a:pt x="22" y="101"/>
                </a:cubicBezTo>
                <a:cubicBezTo>
                  <a:pt x="8" y="116"/>
                  <a:pt x="0" y="135"/>
                  <a:pt x="0" y="155"/>
                </a:cubicBezTo>
                <a:cubicBezTo>
                  <a:pt x="0" y="175"/>
                  <a:pt x="8" y="194"/>
                  <a:pt x="22" y="208"/>
                </a:cubicBezTo>
                <a:cubicBezTo>
                  <a:pt x="37" y="223"/>
                  <a:pt x="56" y="231"/>
                  <a:pt x="75" y="231"/>
                </a:cubicBezTo>
                <a:cubicBezTo>
                  <a:pt x="296" y="231"/>
                  <a:pt x="296" y="231"/>
                  <a:pt x="296" y="231"/>
                </a:cubicBezTo>
                <a:cubicBezTo>
                  <a:pt x="317" y="231"/>
                  <a:pt x="336" y="223"/>
                  <a:pt x="350" y="208"/>
                </a:cubicBezTo>
                <a:cubicBezTo>
                  <a:pt x="364" y="194"/>
                  <a:pt x="372" y="175"/>
                  <a:pt x="372" y="155"/>
                </a:cubicBezTo>
                <a:cubicBezTo>
                  <a:pt x="372" y="135"/>
                  <a:pt x="364" y="116"/>
                  <a:pt x="350" y="102"/>
                </a:cubicBezTo>
                <a:cubicBezTo>
                  <a:pt x="341" y="92"/>
                  <a:pt x="330" y="85"/>
                  <a:pt x="317" y="81"/>
                </a:cubicBezTo>
                <a:cubicBezTo>
                  <a:pt x="317" y="80"/>
                  <a:pt x="317" y="78"/>
                  <a:pt x="317" y="76"/>
                </a:cubicBezTo>
                <a:cubicBezTo>
                  <a:pt x="317" y="56"/>
                  <a:pt x="310" y="37"/>
                  <a:pt x="296" y="23"/>
                </a:cubicBezTo>
                <a:cubicBezTo>
                  <a:pt x="282" y="8"/>
                  <a:pt x="263" y="0"/>
                  <a:pt x="243" y="0"/>
                </a:cubicBezTo>
                <a:close/>
              </a:path>
            </a:pathLst>
          </a:custGeom>
          <a:solidFill>
            <a:srgbClr val="95CFFF"/>
          </a:solidFill>
          <a:ln w="190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 24" descr="Computer">
            <a:extLst>
              <a:ext uri="{FF2B5EF4-FFF2-40B4-BE49-F238E27FC236}">
                <a16:creationId xmlns:a16="http://schemas.microsoft.com/office/drawing/2014/main" id="{318C00C4-8D76-420B-99EB-B2CD4A0436AA}"/>
              </a:ext>
            </a:extLst>
          </p:cNvPr>
          <p:cNvSpPr/>
          <p:nvPr/>
        </p:nvSpPr>
        <p:spPr>
          <a:xfrm>
            <a:off x="1309894" y="5557786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Rectangle 25" descr="Computer">
            <a:extLst>
              <a:ext uri="{FF2B5EF4-FFF2-40B4-BE49-F238E27FC236}">
                <a16:creationId xmlns:a16="http://schemas.microsoft.com/office/drawing/2014/main" id="{25F9C6FB-116D-4725-8194-89F26E9EDD11}"/>
              </a:ext>
            </a:extLst>
          </p:cNvPr>
          <p:cNvSpPr/>
          <p:nvPr/>
        </p:nvSpPr>
        <p:spPr>
          <a:xfrm>
            <a:off x="1591941" y="5576053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Rectangle 26" descr="Computer">
            <a:extLst>
              <a:ext uri="{FF2B5EF4-FFF2-40B4-BE49-F238E27FC236}">
                <a16:creationId xmlns:a16="http://schemas.microsoft.com/office/drawing/2014/main" id="{064669CB-4FD3-4D44-9504-E6CCCAA9217F}"/>
              </a:ext>
            </a:extLst>
          </p:cNvPr>
          <p:cNvSpPr/>
          <p:nvPr/>
        </p:nvSpPr>
        <p:spPr>
          <a:xfrm>
            <a:off x="1309893" y="589581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Rectangle 27" descr="Computer">
            <a:extLst>
              <a:ext uri="{FF2B5EF4-FFF2-40B4-BE49-F238E27FC236}">
                <a16:creationId xmlns:a16="http://schemas.microsoft.com/office/drawing/2014/main" id="{4DBA689B-4DD8-4930-91A2-2C74D55C4DE4}"/>
              </a:ext>
            </a:extLst>
          </p:cNvPr>
          <p:cNvSpPr/>
          <p:nvPr/>
        </p:nvSpPr>
        <p:spPr>
          <a:xfrm>
            <a:off x="1565138" y="589581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9" name="Rectangle 28" descr="Computer">
            <a:extLst>
              <a:ext uri="{FF2B5EF4-FFF2-40B4-BE49-F238E27FC236}">
                <a16:creationId xmlns:a16="http://schemas.microsoft.com/office/drawing/2014/main" id="{3C44955D-3AEB-49F6-9569-6E5336619D9A}"/>
              </a:ext>
            </a:extLst>
          </p:cNvPr>
          <p:cNvSpPr/>
          <p:nvPr/>
        </p:nvSpPr>
        <p:spPr>
          <a:xfrm>
            <a:off x="1830357" y="576913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Rectangle 29" descr="Computer">
            <a:extLst>
              <a:ext uri="{FF2B5EF4-FFF2-40B4-BE49-F238E27FC236}">
                <a16:creationId xmlns:a16="http://schemas.microsoft.com/office/drawing/2014/main" id="{9F8D7B89-65BC-4979-AF0A-9799D24F0AB2}"/>
              </a:ext>
            </a:extLst>
          </p:cNvPr>
          <p:cNvSpPr/>
          <p:nvPr/>
        </p:nvSpPr>
        <p:spPr>
          <a:xfrm>
            <a:off x="991278" y="5769131"/>
            <a:ext cx="220445" cy="253360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642044-E875-49FF-9F7D-B64BE778CC6F}"/>
              </a:ext>
            </a:extLst>
          </p:cNvPr>
          <p:cNvSpPr txBox="1"/>
          <p:nvPr/>
        </p:nvSpPr>
        <p:spPr>
          <a:xfrm>
            <a:off x="2693019" y="1793130"/>
            <a:ext cx="12339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A9DFBD-4237-4A1A-A710-862CDBA07363}"/>
              </a:ext>
            </a:extLst>
          </p:cNvPr>
          <p:cNvSpPr txBox="1"/>
          <p:nvPr/>
        </p:nvSpPr>
        <p:spPr>
          <a:xfrm>
            <a:off x="2855225" y="3692586"/>
            <a:ext cx="12339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Virtualized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F69F36-7B6E-4CED-8795-7391D9352649}"/>
              </a:ext>
            </a:extLst>
          </p:cNvPr>
          <p:cNvSpPr txBox="1"/>
          <p:nvPr/>
        </p:nvSpPr>
        <p:spPr>
          <a:xfrm>
            <a:off x="2629413" y="5462858"/>
            <a:ext cx="166872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Virtualized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Datacenter</a:t>
            </a:r>
            <a:b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 public cloud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4C9006D-0711-4549-904A-428E470A854A}"/>
              </a:ext>
            </a:extLst>
          </p:cNvPr>
          <p:cNvSpPr/>
          <p:nvPr/>
        </p:nvSpPr>
        <p:spPr bwMode="auto">
          <a:xfrm>
            <a:off x="6437846" y="1400236"/>
            <a:ext cx="1542699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968A0-7702-4203-BF70-D4730D623751}"/>
              </a:ext>
            </a:extLst>
          </p:cNvPr>
          <p:cNvSpPr/>
          <p:nvPr/>
        </p:nvSpPr>
        <p:spPr bwMode="auto">
          <a:xfrm>
            <a:off x="6437846" y="3191872"/>
            <a:ext cx="1542699" cy="1572152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AE4E3A-434A-4239-904E-9543CA47F62A}"/>
              </a:ext>
            </a:extLst>
          </p:cNvPr>
          <p:cNvSpPr/>
          <p:nvPr/>
        </p:nvSpPr>
        <p:spPr bwMode="auto">
          <a:xfrm>
            <a:off x="6376138" y="5046619"/>
            <a:ext cx="1604408" cy="1509041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Freeform 5">
            <a:extLst>
              <a:ext uri="{FF2B5EF4-FFF2-40B4-BE49-F238E27FC236}">
                <a16:creationId xmlns:a16="http://schemas.microsoft.com/office/drawing/2014/main" id="{AA7149C1-10EC-43B5-BA54-0342B08A743C}"/>
              </a:ext>
            </a:extLst>
          </p:cNvPr>
          <p:cNvSpPr>
            <a:spLocks/>
          </p:cNvSpPr>
          <p:nvPr/>
        </p:nvSpPr>
        <p:spPr bwMode="auto">
          <a:xfrm>
            <a:off x="6509585" y="5391777"/>
            <a:ext cx="1285836" cy="816071"/>
          </a:xfrm>
          <a:custGeom>
            <a:avLst/>
            <a:gdLst>
              <a:gd name="T0" fmla="*/ 243 w 372"/>
              <a:gd name="T1" fmla="*/ 0 h 231"/>
              <a:gd name="T2" fmla="*/ 178 w 372"/>
              <a:gd name="T3" fmla="*/ 37 h 231"/>
              <a:gd name="T4" fmla="*/ 149 w 372"/>
              <a:gd name="T5" fmla="*/ 31 h 231"/>
              <a:gd name="T6" fmla="*/ 97 w 372"/>
              <a:gd name="T7" fmla="*/ 52 h 231"/>
              <a:gd name="T8" fmla="*/ 79 w 372"/>
              <a:gd name="T9" fmla="*/ 79 h 231"/>
              <a:gd name="T10" fmla="*/ 75 w 372"/>
              <a:gd name="T11" fmla="*/ 79 h 231"/>
              <a:gd name="T12" fmla="*/ 22 w 372"/>
              <a:gd name="T13" fmla="*/ 101 h 231"/>
              <a:gd name="T14" fmla="*/ 0 w 372"/>
              <a:gd name="T15" fmla="*/ 155 h 231"/>
              <a:gd name="T16" fmla="*/ 22 w 372"/>
              <a:gd name="T17" fmla="*/ 208 h 231"/>
              <a:gd name="T18" fmla="*/ 75 w 372"/>
              <a:gd name="T19" fmla="*/ 231 h 231"/>
              <a:gd name="T20" fmla="*/ 296 w 372"/>
              <a:gd name="T21" fmla="*/ 231 h 231"/>
              <a:gd name="T22" fmla="*/ 350 w 372"/>
              <a:gd name="T23" fmla="*/ 208 h 231"/>
              <a:gd name="T24" fmla="*/ 372 w 372"/>
              <a:gd name="T25" fmla="*/ 155 h 231"/>
              <a:gd name="T26" fmla="*/ 350 w 372"/>
              <a:gd name="T27" fmla="*/ 102 h 231"/>
              <a:gd name="T28" fmla="*/ 317 w 372"/>
              <a:gd name="T29" fmla="*/ 81 h 231"/>
              <a:gd name="T30" fmla="*/ 317 w 372"/>
              <a:gd name="T31" fmla="*/ 76 h 231"/>
              <a:gd name="T32" fmla="*/ 296 w 372"/>
              <a:gd name="T33" fmla="*/ 23 h 231"/>
              <a:gd name="T34" fmla="*/ 243 w 372"/>
              <a:gd name="T35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2" h="231">
                <a:moveTo>
                  <a:pt x="243" y="0"/>
                </a:moveTo>
                <a:cubicBezTo>
                  <a:pt x="216" y="0"/>
                  <a:pt x="192" y="14"/>
                  <a:pt x="178" y="37"/>
                </a:cubicBezTo>
                <a:cubicBezTo>
                  <a:pt x="170" y="33"/>
                  <a:pt x="159" y="31"/>
                  <a:pt x="149" y="31"/>
                </a:cubicBezTo>
                <a:cubicBezTo>
                  <a:pt x="129" y="31"/>
                  <a:pt x="111" y="38"/>
                  <a:pt x="97" y="52"/>
                </a:cubicBezTo>
                <a:cubicBezTo>
                  <a:pt x="89" y="59"/>
                  <a:pt x="83" y="68"/>
                  <a:pt x="79" y="79"/>
                </a:cubicBezTo>
                <a:cubicBezTo>
                  <a:pt x="77" y="79"/>
                  <a:pt x="76" y="79"/>
                  <a:pt x="75" y="79"/>
                </a:cubicBezTo>
                <a:cubicBezTo>
                  <a:pt x="56" y="79"/>
                  <a:pt x="37" y="87"/>
                  <a:pt x="22" y="101"/>
                </a:cubicBezTo>
                <a:cubicBezTo>
                  <a:pt x="8" y="116"/>
                  <a:pt x="0" y="135"/>
                  <a:pt x="0" y="155"/>
                </a:cubicBezTo>
                <a:cubicBezTo>
                  <a:pt x="0" y="175"/>
                  <a:pt x="8" y="194"/>
                  <a:pt x="22" y="208"/>
                </a:cubicBezTo>
                <a:cubicBezTo>
                  <a:pt x="37" y="223"/>
                  <a:pt x="56" y="231"/>
                  <a:pt x="75" y="231"/>
                </a:cubicBezTo>
                <a:cubicBezTo>
                  <a:pt x="296" y="231"/>
                  <a:pt x="296" y="231"/>
                  <a:pt x="296" y="231"/>
                </a:cubicBezTo>
                <a:cubicBezTo>
                  <a:pt x="317" y="231"/>
                  <a:pt x="336" y="223"/>
                  <a:pt x="350" y="208"/>
                </a:cubicBezTo>
                <a:cubicBezTo>
                  <a:pt x="364" y="194"/>
                  <a:pt x="372" y="175"/>
                  <a:pt x="372" y="155"/>
                </a:cubicBezTo>
                <a:cubicBezTo>
                  <a:pt x="372" y="135"/>
                  <a:pt x="364" y="116"/>
                  <a:pt x="350" y="102"/>
                </a:cubicBezTo>
                <a:cubicBezTo>
                  <a:pt x="341" y="92"/>
                  <a:pt x="330" y="85"/>
                  <a:pt x="317" y="81"/>
                </a:cubicBezTo>
                <a:cubicBezTo>
                  <a:pt x="317" y="80"/>
                  <a:pt x="317" y="78"/>
                  <a:pt x="317" y="76"/>
                </a:cubicBezTo>
                <a:cubicBezTo>
                  <a:pt x="317" y="56"/>
                  <a:pt x="310" y="37"/>
                  <a:pt x="296" y="23"/>
                </a:cubicBezTo>
                <a:cubicBezTo>
                  <a:pt x="282" y="8"/>
                  <a:pt x="263" y="0"/>
                  <a:pt x="243" y="0"/>
                </a:cubicBezTo>
                <a:close/>
              </a:path>
            </a:pathLst>
          </a:custGeom>
          <a:solidFill>
            <a:srgbClr val="95CFFF"/>
          </a:solidFill>
          <a:ln w="1905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0F748E-47FF-40B6-89A6-AC499C15A798}"/>
              </a:ext>
            </a:extLst>
          </p:cNvPr>
          <p:cNvSpPr txBox="1"/>
          <p:nvPr/>
        </p:nvSpPr>
        <p:spPr>
          <a:xfrm>
            <a:off x="8212340" y="1829722"/>
            <a:ext cx="20294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Mobility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and SaaS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40E31F-E49D-42DB-911C-1D947364EA00}"/>
              </a:ext>
            </a:extLst>
          </p:cNvPr>
          <p:cNvSpPr txBox="1"/>
          <p:nvPr/>
        </p:nvSpPr>
        <p:spPr>
          <a:xfrm>
            <a:off x="8212340" y="3737446"/>
            <a:ext cx="21095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BIG Data Solutions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C87A43C-83EF-464B-95F5-09FA94E2DFE4}"/>
              </a:ext>
            </a:extLst>
          </p:cNvPr>
          <p:cNvSpPr txBox="1"/>
          <p:nvPr/>
        </p:nvSpPr>
        <p:spPr>
          <a:xfrm>
            <a:off x="8212340" y="5477423"/>
            <a:ext cx="2304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2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Artificial</a:t>
            </a:r>
            <a:r>
              <a:rPr kumimoji="0" lang="fr-BE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Intelligence</a:t>
            </a:r>
          </a:p>
        </p:txBody>
      </p:sp>
      <p:sp>
        <p:nvSpPr>
          <p:cNvPr id="59" name="Rectangle 58" descr="Smart Phone">
            <a:extLst>
              <a:ext uri="{FF2B5EF4-FFF2-40B4-BE49-F238E27FC236}">
                <a16:creationId xmlns:a16="http://schemas.microsoft.com/office/drawing/2014/main" id="{F9DBDF21-7F80-4425-80FC-CA56FE6CA850}"/>
              </a:ext>
            </a:extLst>
          </p:cNvPr>
          <p:cNvSpPr/>
          <p:nvPr/>
        </p:nvSpPr>
        <p:spPr>
          <a:xfrm>
            <a:off x="6669641" y="1602556"/>
            <a:ext cx="531139" cy="451018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2" name="Oval 218">
            <a:extLst>
              <a:ext uri="{FF2B5EF4-FFF2-40B4-BE49-F238E27FC236}">
                <a16:creationId xmlns:a16="http://schemas.microsoft.com/office/drawing/2014/main" id="{2A782DB8-B101-4F0A-8A17-D73CACBBD3F3}"/>
              </a:ext>
            </a:extLst>
          </p:cNvPr>
          <p:cNvSpPr/>
          <p:nvPr/>
        </p:nvSpPr>
        <p:spPr>
          <a:xfrm>
            <a:off x="7344125" y="1928485"/>
            <a:ext cx="496754" cy="4967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95CFFF"/>
          </a:solidFill>
          <a:ln w="12701" cap="flat">
            <a:solidFill>
              <a:srgbClr val="EAEAEA"/>
            </a:solidFill>
            <a:prstDash val="solid"/>
          </a:ln>
        </p:spPr>
        <p:txBody>
          <a:bodyPr vert="horz" wrap="square" lIns="0" tIns="45717" rIns="0" bIns="45717" anchor="ctr" anchorCtr="1" compatLnSpc="1">
            <a:noAutofit/>
          </a:bodyPr>
          <a:lstStyle/>
          <a:p>
            <a:pPr marL="0" marR="0" lvl="0" indent="0" algn="ctr" defTabSz="914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4" name="Picture 12">
            <a:extLst>
              <a:ext uri="{FF2B5EF4-FFF2-40B4-BE49-F238E27FC236}">
                <a16:creationId xmlns:a16="http://schemas.microsoft.com/office/drawing/2014/main" id="{9EF086C9-00FF-4E0C-9E07-1186B4F9EE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81945" y="2045090"/>
            <a:ext cx="423373" cy="28224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5" name="Picture 13">
            <a:extLst>
              <a:ext uri="{FF2B5EF4-FFF2-40B4-BE49-F238E27FC236}">
                <a16:creationId xmlns:a16="http://schemas.microsoft.com/office/drawing/2014/main" id="{5C134F3F-6104-4433-A4F6-8CC36A2F4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5954" y="2136132"/>
            <a:ext cx="333445" cy="809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6" name="Oval 218">
            <a:extLst>
              <a:ext uri="{FF2B5EF4-FFF2-40B4-BE49-F238E27FC236}">
                <a16:creationId xmlns:a16="http://schemas.microsoft.com/office/drawing/2014/main" id="{77E92F33-D350-41A2-AF31-612996F56693}"/>
              </a:ext>
            </a:extLst>
          </p:cNvPr>
          <p:cNvSpPr/>
          <p:nvPr/>
        </p:nvSpPr>
        <p:spPr>
          <a:xfrm>
            <a:off x="6679351" y="2100906"/>
            <a:ext cx="496754" cy="49675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0000"/>
          </a:solidFill>
          <a:ln w="12701" cap="flat">
            <a:solidFill>
              <a:srgbClr val="C00000"/>
            </a:solidFill>
            <a:prstDash val="solid"/>
          </a:ln>
        </p:spPr>
        <p:txBody>
          <a:bodyPr vert="horz" wrap="square" lIns="0" tIns="45717" rIns="0" bIns="45717" anchor="ctr" anchorCtr="1" compatLnSpc="1">
            <a:noAutofit/>
          </a:bodyPr>
          <a:lstStyle/>
          <a:p>
            <a:pPr marL="0" marR="0" lvl="0" indent="0" algn="ctr" defTabSz="9140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67" name="Picture 66" descr="A picture containing thing, object&#10;&#10;Description generated with high confidence">
            <a:extLst>
              <a:ext uri="{FF2B5EF4-FFF2-40B4-BE49-F238E27FC236}">
                <a16:creationId xmlns:a16="http://schemas.microsoft.com/office/drawing/2014/main" id="{A04A0719-78D4-4301-95D2-9F9FA99496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23" y="2291978"/>
            <a:ext cx="419809" cy="88381"/>
          </a:xfrm>
          <a:prstGeom prst="rect">
            <a:avLst/>
          </a:prstGeom>
        </p:spPr>
      </p:pic>
      <p:grpSp>
        <p:nvGrpSpPr>
          <p:cNvPr id="69" name="Group 1999">
            <a:extLst>
              <a:ext uri="{FF2B5EF4-FFF2-40B4-BE49-F238E27FC236}">
                <a16:creationId xmlns:a16="http://schemas.microsoft.com/office/drawing/2014/main" id="{6924607D-B6FE-48F2-831E-F77864A6EDE8}"/>
              </a:ext>
            </a:extLst>
          </p:cNvPr>
          <p:cNvGrpSpPr/>
          <p:nvPr/>
        </p:nvGrpSpPr>
        <p:grpSpPr>
          <a:xfrm>
            <a:off x="7124942" y="1460917"/>
            <a:ext cx="448212" cy="448212"/>
            <a:chOff x="2449083" y="4764216"/>
            <a:chExt cx="457200" cy="457200"/>
          </a:xfrm>
        </p:grpSpPr>
        <p:sp>
          <p:nvSpPr>
            <p:cNvPr id="70" name="Oval 2000">
              <a:extLst>
                <a:ext uri="{FF2B5EF4-FFF2-40B4-BE49-F238E27FC236}">
                  <a16:creationId xmlns:a16="http://schemas.microsoft.com/office/drawing/2014/main" id="{88F54C85-259A-40C4-B18F-48D5001D3770}"/>
                </a:ext>
              </a:extLst>
            </p:cNvPr>
            <p:cNvSpPr/>
            <p:nvPr/>
          </p:nvSpPr>
          <p:spPr>
            <a:xfrm>
              <a:off x="2449083" y="4764216"/>
              <a:ext cx="457200" cy="45720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EAEAEA"/>
            </a:solidFill>
            <a:ln cap="flat">
              <a:noFill/>
              <a:prstDash val="solid"/>
            </a:ln>
          </p:spPr>
          <p:txBody>
            <a:bodyPr vert="horz" wrap="square" lIns="0" tIns="45717" rIns="0" bIns="45717" anchor="ctr" anchorCtr="1" compatLnSpc="1">
              <a:noAutofit/>
            </a:bodyPr>
            <a:lstStyle/>
            <a:p>
              <a:pPr marL="0" marR="0" lvl="0" indent="0" algn="ctr" defTabSz="9140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AD1192B7-F5C7-424D-A4FC-E6F6880E3CF8}"/>
                </a:ext>
              </a:extLst>
            </p:cNvPr>
            <p:cNvSpPr/>
            <p:nvPr/>
          </p:nvSpPr>
          <p:spPr>
            <a:xfrm>
              <a:off x="2568311" y="4891518"/>
              <a:ext cx="218733" cy="184909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349"/>
                <a:gd name="f7" fmla="val 296"/>
                <a:gd name="f8" fmla="val 110"/>
                <a:gd name="f9" fmla="val 142"/>
                <a:gd name="f10" fmla="val 107"/>
                <a:gd name="f11" fmla="val 139"/>
                <a:gd name="f12" fmla="val 78"/>
                <a:gd name="f13" fmla="val 174"/>
                <a:gd name="f14" fmla="val 210"/>
                <a:gd name="f15" fmla="val 238"/>
                <a:gd name="f16" fmla="val 177"/>
                <a:gd name="f17" fmla="val 206"/>
                <a:gd name="f18" fmla="val 264"/>
                <a:gd name="f19" fmla="val 247"/>
                <a:gd name="f20" fmla="val 224"/>
                <a:gd name="f21" fmla="val 207"/>
                <a:gd name="f22" fmla="val 125"/>
                <a:gd name="f23" fmla="val 85"/>
                <a:gd name="f24" fmla="val 56"/>
                <a:gd name="f25" fmla="val 80"/>
                <a:gd name="f26" fmla="val 96"/>
                <a:gd name="f27" fmla="val 62"/>
                <a:gd name="f28" fmla="val 40"/>
                <a:gd name="f29" fmla="val 18"/>
                <a:gd name="f30" fmla="val 34"/>
                <a:gd name="f31" fmla="val 16"/>
                <a:gd name="f32" fmla="val 111"/>
                <a:gd name="f33" fmla="val 136"/>
                <a:gd name="f34" fmla="val 106"/>
                <a:gd name="f35" fmla="val 86"/>
                <a:gd name="f36" fmla="val 81"/>
                <a:gd name="f37" fmla="val 25"/>
                <a:gd name="f38" fmla="val 293"/>
                <a:gd name="f39" fmla="val 315"/>
                <a:gd name="f40" fmla="val 333"/>
                <a:gd name="f41" fmla="val 271"/>
                <a:gd name="f42" fmla="val 253"/>
                <a:gd name="f43" fmla="val 324"/>
                <a:gd name="f44" fmla="val 262"/>
                <a:gd name="f45" fmla="val 237"/>
                <a:gd name="f46" fmla="+- 0 0 -90"/>
                <a:gd name="f47" fmla="*/ f3 1 349"/>
                <a:gd name="f48" fmla="*/ f4 1 296"/>
                <a:gd name="f49" fmla="val f5"/>
                <a:gd name="f50" fmla="val f6"/>
                <a:gd name="f51" fmla="val f7"/>
                <a:gd name="f52" fmla="*/ f46 f0 1"/>
                <a:gd name="f53" fmla="+- f51 0 f49"/>
                <a:gd name="f54" fmla="+- f50 0 f49"/>
                <a:gd name="f55" fmla="*/ f52 1 f2"/>
                <a:gd name="f56" fmla="*/ f54 1 349"/>
                <a:gd name="f57" fmla="*/ f53 1 296"/>
                <a:gd name="f58" fmla="*/ 110 f54 1"/>
                <a:gd name="f59" fmla="*/ 142 f53 1"/>
                <a:gd name="f60" fmla="*/ 174 f54 1"/>
                <a:gd name="f61" fmla="*/ 78 f53 1"/>
                <a:gd name="f62" fmla="*/ 238 f54 1"/>
                <a:gd name="f63" fmla="*/ 206 f53 1"/>
                <a:gd name="f64" fmla="*/ 264 f54 1"/>
                <a:gd name="f65" fmla="*/ 296 f53 1"/>
                <a:gd name="f66" fmla="*/ 207 f53 1"/>
                <a:gd name="f67" fmla="*/ 85 f54 1"/>
                <a:gd name="f68" fmla="*/ 56 f54 1"/>
                <a:gd name="f69" fmla="*/ 80 f53 1"/>
                <a:gd name="f70" fmla="*/ 96 f54 1"/>
                <a:gd name="f71" fmla="*/ 40 f53 1"/>
                <a:gd name="f72" fmla="*/ 0 f53 1"/>
                <a:gd name="f73" fmla="*/ 16 f54 1"/>
                <a:gd name="f74" fmla="*/ 111 f54 1"/>
                <a:gd name="f75" fmla="*/ 136 f53 1"/>
                <a:gd name="f76" fmla="*/ 81 f53 1"/>
                <a:gd name="f77" fmla="*/ 0 f54 1"/>
                <a:gd name="f78" fmla="*/ 293 f54 1"/>
                <a:gd name="f79" fmla="*/ 333 f54 1"/>
                <a:gd name="f80" fmla="*/ 253 f54 1"/>
                <a:gd name="f81" fmla="*/ 349 f54 1"/>
                <a:gd name="f82" fmla="*/ 237 f54 1"/>
                <a:gd name="f83" fmla="+- f55 0 f1"/>
                <a:gd name="f84" fmla="*/ f58 1 349"/>
                <a:gd name="f85" fmla="*/ f59 1 296"/>
                <a:gd name="f86" fmla="*/ f60 1 349"/>
                <a:gd name="f87" fmla="*/ f61 1 296"/>
                <a:gd name="f88" fmla="*/ f62 1 349"/>
                <a:gd name="f89" fmla="*/ f63 1 296"/>
                <a:gd name="f90" fmla="*/ f64 1 349"/>
                <a:gd name="f91" fmla="*/ f65 1 296"/>
                <a:gd name="f92" fmla="*/ f66 1 296"/>
                <a:gd name="f93" fmla="*/ f67 1 349"/>
                <a:gd name="f94" fmla="*/ f68 1 349"/>
                <a:gd name="f95" fmla="*/ f69 1 296"/>
                <a:gd name="f96" fmla="*/ f70 1 349"/>
                <a:gd name="f97" fmla="*/ f71 1 296"/>
                <a:gd name="f98" fmla="*/ f72 1 296"/>
                <a:gd name="f99" fmla="*/ f73 1 349"/>
                <a:gd name="f100" fmla="*/ f74 1 349"/>
                <a:gd name="f101" fmla="*/ f75 1 296"/>
                <a:gd name="f102" fmla="*/ f76 1 296"/>
                <a:gd name="f103" fmla="*/ f77 1 349"/>
                <a:gd name="f104" fmla="*/ f78 1 349"/>
                <a:gd name="f105" fmla="*/ f79 1 349"/>
                <a:gd name="f106" fmla="*/ f80 1 349"/>
                <a:gd name="f107" fmla="*/ f81 1 349"/>
                <a:gd name="f108" fmla="*/ f82 1 349"/>
                <a:gd name="f109" fmla="*/ 0 1 f56"/>
                <a:gd name="f110" fmla="*/ f50 1 f56"/>
                <a:gd name="f111" fmla="*/ 0 1 f57"/>
                <a:gd name="f112" fmla="*/ f51 1 f57"/>
                <a:gd name="f113" fmla="*/ f84 1 f56"/>
                <a:gd name="f114" fmla="*/ f85 1 f57"/>
                <a:gd name="f115" fmla="*/ f86 1 f56"/>
                <a:gd name="f116" fmla="*/ f87 1 f57"/>
                <a:gd name="f117" fmla="*/ f88 1 f56"/>
                <a:gd name="f118" fmla="*/ f89 1 f57"/>
                <a:gd name="f119" fmla="*/ f90 1 f56"/>
                <a:gd name="f120" fmla="*/ f91 1 f57"/>
                <a:gd name="f121" fmla="*/ f92 1 f57"/>
                <a:gd name="f122" fmla="*/ f93 1 f56"/>
                <a:gd name="f123" fmla="*/ f94 1 f56"/>
                <a:gd name="f124" fmla="*/ f95 1 f57"/>
                <a:gd name="f125" fmla="*/ f96 1 f56"/>
                <a:gd name="f126" fmla="*/ f97 1 f57"/>
                <a:gd name="f127" fmla="*/ f98 1 f57"/>
                <a:gd name="f128" fmla="*/ f99 1 f56"/>
                <a:gd name="f129" fmla="*/ f100 1 f56"/>
                <a:gd name="f130" fmla="*/ f101 1 f57"/>
                <a:gd name="f131" fmla="*/ f102 1 f57"/>
                <a:gd name="f132" fmla="*/ f103 1 f56"/>
                <a:gd name="f133" fmla="*/ f104 1 f56"/>
                <a:gd name="f134" fmla="*/ f105 1 f56"/>
                <a:gd name="f135" fmla="*/ f106 1 f56"/>
                <a:gd name="f136" fmla="*/ f107 1 f56"/>
                <a:gd name="f137" fmla="*/ f108 1 f56"/>
                <a:gd name="f138" fmla="*/ f109 f47 1"/>
                <a:gd name="f139" fmla="*/ f110 f47 1"/>
                <a:gd name="f140" fmla="*/ f112 f48 1"/>
                <a:gd name="f141" fmla="*/ f111 f48 1"/>
                <a:gd name="f142" fmla="*/ f113 f47 1"/>
                <a:gd name="f143" fmla="*/ f114 f48 1"/>
                <a:gd name="f144" fmla="*/ f115 f47 1"/>
                <a:gd name="f145" fmla="*/ f116 f48 1"/>
                <a:gd name="f146" fmla="*/ f117 f47 1"/>
                <a:gd name="f147" fmla="*/ f118 f48 1"/>
                <a:gd name="f148" fmla="*/ f119 f47 1"/>
                <a:gd name="f149" fmla="*/ f120 f48 1"/>
                <a:gd name="f150" fmla="*/ f121 f48 1"/>
                <a:gd name="f151" fmla="*/ f122 f47 1"/>
                <a:gd name="f152" fmla="*/ f123 f47 1"/>
                <a:gd name="f153" fmla="*/ f124 f48 1"/>
                <a:gd name="f154" fmla="*/ f125 f47 1"/>
                <a:gd name="f155" fmla="*/ f126 f48 1"/>
                <a:gd name="f156" fmla="*/ f127 f48 1"/>
                <a:gd name="f157" fmla="*/ f128 f47 1"/>
                <a:gd name="f158" fmla="*/ f129 f47 1"/>
                <a:gd name="f159" fmla="*/ f130 f48 1"/>
                <a:gd name="f160" fmla="*/ f131 f48 1"/>
                <a:gd name="f161" fmla="*/ f132 f47 1"/>
                <a:gd name="f162" fmla="*/ f133 f47 1"/>
                <a:gd name="f163" fmla="*/ f134 f47 1"/>
                <a:gd name="f164" fmla="*/ f135 f47 1"/>
                <a:gd name="f165" fmla="*/ f136 f47 1"/>
                <a:gd name="f166" fmla="*/ f137 f4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83">
                  <a:pos x="f142" y="f143"/>
                </a:cxn>
                <a:cxn ang="f83">
                  <a:pos x="f144" y="f145"/>
                </a:cxn>
                <a:cxn ang="f83">
                  <a:pos x="f146" y="f143"/>
                </a:cxn>
                <a:cxn ang="f83">
                  <a:pos x="f144" y="f147"/>
                </a:cxn>
                <a:cxn ang="f83">
                  <a:pos x="f142" y="f143"/>
                </a:cxn>
                <a:cxn ang="f83">
                  <a:pos x="f148" y="f149"/>
                </a:cxn>
                <a:cxn ang="f83">
                  <a:pos x="f144" y="f150"/>
                </a:cxn>
                <a:cxn ang="f83">
                  <a:pos x="f151" y="f149"/>
                </a:cxn>
                <a:cxn ang="f83">
                  <a:pos x="f152" y="f153"/>
                </a:cxn>
                <a:cxn ang="f83">
                  <a:pos x="f154" y="f155"/>
                </a:cxn>
                <a:cxn ang="f83">
                  <a:pos x="f152" y="f156"/>
                </a:cxn>
                <a:cxn ang="f83">
                  <a:pos x="f157" y="f155"/>
                </a:cxn>
                <a:cxn ang="f83">
                  <a:pos x="f152" y="f153"/>
                </a:cxn>
                <a:cxn ang="f83">
                  <a:pos x="f158" y="f159"/>
                </a:cxn>
                <a:cxn ang="f83">
                  <a:pos x="f152" y="f160"/>
                </a:cxn>
                <a:cxn ang="f83">
                  <a:pos x="f161" y="f159"/>
                </a:cxn>
                <a:cxn ang="f83">
                  <a:pos x="f162" y="f153"/>
                </a:cxn>
                <a:cxn ang="f83">
                  <a:pos x="f163" y="f155"/>
                </a:cxn>
                <a:cxn ang="f83">
                  <a:pos x="f162" y="f156"/>
                </a:cxn>
                <a:cxn ang="f83">
                  <a:pos x="f164" y="f155"/>
                </a:cxn>
                <a:cxn ang="f83">
                  <a:pos x="f162" y="f153"/>
                </a:cxn>
                <a:cxn ang="f83">
                  <a:pos x="f165" y="f159"/>
                </a:cxn>
                <a:cxn ang="f83">
                  <a:pos x="f162" y="f160"/>
                </a:cxn>
                <a:cxn ang="f83">
                  <a:pos x="f166" y="f159"/>
                </a:cxn>
              </a:cxnLst>
              <a:rect l="f138" t="f141" r="f139" b="f140"/>
              <a:pathLst>
                <a:path w="349" h="296">
                  <a:moveTo>
                    <a:pt x="f8" y="f9"/>
                  </a:moveTo>
                  <a:cubicBezTo>
                    <a:pt x="f8" y="f10"/>
                    <a:pt x="f11" y="f12"/>
                    <a:pt x="f13" y="f12"/>
                  </a:cubicBezTo>
                  <a:cubicBezTo>
                    <a:pt x="f14" y="f12"/>
                    <a:pt x="f15" y="f10"/>
                    <a:pt x="f15" y="f9"/>
                  </a:cubicBezTo>
                  <a:cubicBezTo>
                    <a:pt x="f15" y="f16"/>
                    <a:pt x="f14" y="f17"/>
                    <a:pt x="f13" y="f17"/>
                  </a:cubicBezTo>
                  <a:cubicBezTo>
                    <a:pt x="f11" y="f17"/>
                    <a:pt x="f8" y="f16"/>
                    <a:pt x="f8" y="f9"/>
                  </a:cubicBezTo>
                  <a:close/>
                  <a:moveTo>
                    <a:pt x="f18" y="f7"/>
                  </a:moveTo>
                  <a:cubicBezTo>
                    <a:pt x="f18" y="f19"/>
                    <a:pt x="f20" y="f21"/>
                    <a:pt x="f13" y="f21"/>
                  </a:cubicBezTo>
                  <a:cubicBezTo>
                    <a:pt x="f22" y="f21"/>
                    <a:pt x="f23" y="f19"/>
                    <a:pt x="f23" y="f7"/>
                  </a:cubicBezTo>
                  <a:moveTo>
                    <a:pt x="f24" y="f25"/>
                  </a:moveTo>
                  <a:cubicBezTo>
                    <a:pt x="f12" y="f25"/>
                    <a:pt x="f26" y="f27"/>
                    <a:pt x="f26" y="f28"/>
                  </a:cubicBezTo>
                  <a:cubicBezTo>
                    <a:pt x="f26" y="f29"/>
                    <a:pt x="f12" y="f5"/>
                    <a:pt x="f24" y="f5"/>
                  </a:cubicBezTo>
                  <a:cubicBezTo>
                    <a:pt x="f30" y="f5"/>
                    <a:pt x="f31" y="f29"/>
                    <a:pt x="f31" y="f28"/>
                  </a:cubicBezTo>
                  <a:cubicBezTo>
                    <a:pt x="f31" y="f27"/>
                    <a:pt x="f30" y="f25"/>
                    <a:pt x="f24" y="f25"/>
                  </a:cubicBezTo>
                  <a:close/>
                  <a:moveTo>
                    <a:pt x="f32" y="f33"/>
                  </a:moveTo>
                  <a:cubicBezTo>
                    <a:pt x="f32" y="f34"/>
                    <a:pt x="f35" y="f36"/>
                    <a:pt x="f24" y="f36"/>
                  </a:cubicBezTo>
                  <a:cubicBezTo>
                    <a:pt x="f37" y="f36"/>
                    <a:pt x="f5" y="f34"/>
                    <a:pt x="f5" y="f33"/>
                  </a:cubicBezTo>
                  <a:moveTo>
                    <a:pt x="f38" y="f25"/>
                  </a:moveTo>
                  <a:cubicBezTo>
                    <a:pt x="f39" y="f25"/>
                    <a:pt x="f40" y="f27"/>
                    <a:pt x="f40" y="f28"/>
                  </a:cubicBezTo>
                  <a:cubicBezTo>
                    <a:pt x="f40" y="f29"/>
                    <a:pt x="f39" y="f5"/>
                    <a:pt x="f38" y="f5"/>
                  </a:cubicBezTo>
                  <a:cubicBezTo>
                    <a:pt x="f41" y="f5"/>
                    <a:pt x="f42" y="f29"/>
                    <a:pt x="f42" y="f28"/>
                  </a:cubicBezTo>
                  <a:cubicBezTo>
                    <a:pt x="f42" y="f27"/>
                    <a:pt x="f41" y="f25"/>
                    <a:pt x="f38" y="f25"/>
                  </a:cubicBezTo>
                  <a:close/>
                  <a:moveTo>
                    <a:pt x="f6" y="f33"/>
                  </a:moveTo>
                  <a:cubicBezTo>
                    <a:pt x="f6" y="f34"/>
                    <a:pt x="f43" y="f36"/>
                    <a:pt x="f38" y="f36"/>
                  </a:cubicBezTo>
                  <a:cubicBezTo>
                    <a:pt x="f44" y="f36"/>
                    <a:pt x="f45" y="f34"/>
                    <a:pt x="f45" y="f33"/>
                  </a:cubicBezTo>
                </a:path>
              </a:pathLst>
            </a:custGeom>
            <a:noFill/>
            <a:ln w="12701" cap="flat">
              <a:solidFill>
                <a:srgbClr val="353535"/>
              </a:solidFill>
              <a:prstDash val="solid"/>
              <a:miter/>
            </a:ln>
          </p:spPr>
          <p:txBody>
            <a:bodyPr vert="horz" wrap="square" lIns="89642" tIns="44821" rIns="89642" bIns="44821" anchor="t" anchorCtr="0" compatLnSpc="1"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72" name="Cylinder 71">
            <a:extLst>
              <a:ext uri="{FF2B5EF4-FFF2-40B4-BE49-F238E27FC236}">
                <a16:creationId xmlns:a16="http://schemas.microsoft.com/office/drawing/2014/main" id="{87F386A9-014C-483C-8F34-08A2994E9AB3}"/>
              </a:ext>
            </a:extLst>
          </p:cNvPr>
          <p:cNvSpPr/>
          <p:nvPr/>
        </p:nvSpPr>
        <p:spPr bwMode="auto">
          <a:xfrm>
            <a:off x="7276821" y="3541247"/>
            <a:ext cx="556537" cy="813198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4EE3117C-4699-4767-95D7-2217D6276ED6}"/>
              </a:ext>
            </a:extLst>
          </p:cNvPr>
          <p:cNvSpPr/>
          <p:nvPr/>
        </p:nvSpPr>
        <p:spPr bwMode="auto">
          <a:xfrm>
            <a:off x="6897836" y="3823842"/>
            <a:ext cx="556537" cy="813198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4" name="Cylinder 73">
            <a:extLst>
              <a:ext uri="{FF2B5EF4-FFF2-40B4-BE49-F238E27FC236}">
                <a16:creationId xmlns:a16="http://schemas.microsoft.com/office/drawing/2014/main" id="{1C803D61-BC5A-460B-8E09-B9D3FC64FA8C}"/>
              </a:ext>
            </a:extLst>
          </p:cNvPr>
          <p:cNvSpPr/>
          <p:nvPr/>
        </p:nvSpPr>
        <p:spPr bwMode="auto">
          <a:xfrm>
            <a:off x="6607534" y="3841678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5" name="Rectangle 74" descr="Head with Gears">
            <a:extLst>
              <a:ext uri="{FF2B5EF4-FFF2-40B4-BE49-F238E27FC236}">
                <a16:creationId xmlns:a16="http://schemas.microsoft.com/office/drawing/2014/main" id="{BFEB675D-342A-4816-AF58-94C46F176221}"/>
              </a:ext>
            </a:extLst>
          </p:cNvPr>
          <p:cNvSpPr/>
          <p:nvPr/>
        </p:nvSpPr>
        <p:spPr>
          <a:xfrm>
            <a:off x="6847828" y="5527198"/>
            <a:ext cx="725326" cy="725326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6" name="Cylinder 75">
            <a:extLst>
              <a:ext uri="{FF2B5EF4-FFF2-40B4-BE49-F238E27FC236}">
                <a16:creationId xmlns:a16="http://schemas.microsoft.com/office/drawing/2014/main" id="{E84FB150-CE2A-4C36-A743-38C86A31E3FD}"/>
              </a:ext>
            </a:extLst>
          </p:cNvPr>
          <p:cNvSpPr/>
          <p:nvPr/>
        </p:nvSpPr>
        <p:spPr bwMode="auto">
          <a:xfrm>
            <a:off x="6780594" y="3436913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7" name="Cylinder 76">
            <a:extLst>
              <a:ext uri="{FF2B5EF4-FFF2-40B4-BE49-F238E27FC236}">
                <a16:creationId xmlns:a16="http://schemas.microsoft.com/office/drawing/2014/main" id="{961F0667-9AAD-4A85-84FD-6378BBB4687D}"/>
              </a:ext>
            </a:extLst>
          </p:cNvPr>
          <p:cNvSpPr/>
          <p:nvPr/>
        </p:nvSpPr>
        <p:spPr bwMode="auto">
          <a:xfrm>
            <a:off x="7055957" y="3238111"/>
            <a:ext cx="240294" cy="491264"/>
          </a:xfrm>
          <a:prstGeom prst="can">
            <a:avLst/>
          </a:prstGeom>
          <a:solidFill>
            <a:srgbClr val="95CFFF"/>
          </a:solidFill>
          <a:ln>
            <a:solidFill>
              <a:srgbClr val="00206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94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E0791-6C31-4249-8E4E-0520B6407F60}"/>
              </a:ext>
            </a:extLst>
          </p:cNvPr>
          <p:cNvSpPr txBox="1">
            <a:spLocks/>
          </p:cNvSpPr>
          <p:nvPr/>
        </p:nvSpPr>
        <p:spPr>
          <a:xfrm>
            <a:off x="1222149" y="1883720"/>
            <a:ext cx="4752304" cy="1745579"/>
          </a:xfrm>
          <a:prstGeom prst="rect">
            <a:avLst/>
          </a:prstGeom>
        </p:spPr>
        <p:txBody>
          <a:bodyPr lIns="0">
            <a:normAutofit fontScale="92500" lnSpcReduction="100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IT Simplification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Standardize on the platform and solutions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Migrate away from legacy systems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Integrate automation</a:t>
            </a:r>
            <a:br>
              <a:rPr kumimoji="0" lang="en-US" sz="2400" b="0" i="0" u="none" strike="noStrike" kern="1200" cap="all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</a:b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FFFFFF"/>
              </a:buClr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924DB2-B198-41CD-83E2-2DE9A6BC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is</a:t>
            </a:r>
            <a:r>
              <a:rPr lang="fr-BE" dirty="0"/>
              <a:t> App </a:t>
            </a:r>
            <a:r>
              <a:rPr lang="fr-BE" dirty="0" err="1"/>
              <a:t>Modernization</a:t>
            </a:r>
            <a:r>
              <a:rPr lang="fr-BE" dirty="0"/>
              <a:t>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DA80F-8D9F-4CF4-914D-C32CEA84CDB0}"/>
              </a:ext>
            </a:extLst>
          </p:cNvPr>
          <p:cNvSpPr txBox="1">
            <a:spLocks/>
          </p:cNvSpPr>
          <p:nvPr/>
        </p:nvSpPr>
        <p:spPr>
          <a:xfrm>
            <a:off x="6495369" y="1833326"/>
            <a:ext cx="5111414" cy="1532219"/>
          </a:xfrm>
          <a:prstGeom prst="rect">
            <a:avLst/>
          </a:prstGeom>
        </p:spPr>
        <p:txBody>
          <a:bodyPr lIns="0">
            <a:normAutofit fontScale="92500"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GROWTH ENABLEMENT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Focus on the business growth, not the technology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Easily allow for business scale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Provide business Insights and Analytics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B25725-4B36-4C7D-8BD2-BD374A76091A}"/>
              </a:ext>
            </a:extLst>
          </p:cNvPr>
          <p:cNvSpPr txBox="1">
            <a:spLocks/>
          </p:cNvSpPr>
          <p:nvPr/>
        </p:nvSpPr>
        <p:spPr>
          <a:xfrm>
            <a:off x="1222149" y="4284164"/>
            <a:ext cx="4752304" cy="174557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6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cs typeface="Segoe UI Light" charset="0"/>
              </a:rPr>
              <a:t>AGILITY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Faster deployment to different environments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Aligned deployment / Less mistakes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DevOps practices using continuous delivery</a:t>
            </a:r>
            <a:endParaRPr kumimoji="0" lang="en-US" sz="1800" b="0" i="0" u="none" strike="noStrike" kern="1200" cap="all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ECA536B-7B22-4409-9463-9CD741DDFE0B}"/>
              </a:ext>
            </a:extLst>
          </p:cNvPr>
          <p:cNvSpPr txBox="1">
            <a:spLocks/>
          </p:cNvSpPr>
          <p:nvPr/>
        </p:nvSpPr>
        <p:spPr>
          <a:xfrm>
            <a:off x="6495369" y="4187673"/>
            <a:ext cx="5285244" cy="1532219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46869" indent="-34686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2pPr>
            <a:lvl3pPr marL="694532" indent="-337344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.AppleSystemUIFont" charset="0"/>
              <a:buChar char="–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3pPr>
            <a:lvl4pPr marL="1031875" indent="-327819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4pPr>
            <a:lvl5pPr marL="1349375" indent="-317500" algn="l" defTabSz="457200" rtl="0" eaLnBrk="1" latinLnBrk="0" hangingPunct="1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/>
              <a:defRPr sz="2500" b="0" i="0" kern="1200">
                <a:solidFill>
                  <a:srgbClr val="505050"/>
                </a:solidFill>
                <a:latin typeface="Segoe UI" charset="0"/>
                <a:ea typeface="Segoe UI" charset="0"/>
                <a:cs typeface="Segoe UI" charset="0"/>
              </a:defRPr>
            </a:lvl5pPr>
            <a:lvl6pPr marL="12573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145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43100" indent="-114300" algn="l" defTabSz="457200" rtl="0" eaLnBrk="1" latinLnBrk="0" hangingPunct="1">
              <a:lnSpc>
                <a:spcPct val="90000"/>
              </a:lnSpc>
              <a:spcBef>
                <a:spcPts val="250"/>
              </a:spcBef>
              <a:buFont typeface="Arial"/>
              <a:buChar char="•"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7918" marR="0" lvl="0" indent="0" algn="l" defTabSz="457200" rtl="0" eaLnBrk="1" fontAlgn="auto" latinLnBrk="0" hangingPunct="1">
              <a:lnSpc>
                <a:spcPct val="100000"/>
              </a:lnSpc>
              <a:spcBef>
                <a:spcPts val="1224"/>
              </a:spcBef>
              <a:spcAft>
                <a:spcPts val="612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Reducing TCO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Downsize on infrastructure running cost 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Minimize ongoing maintenance efforts</a:t>
            </a:r>
          </a:p>
          <a:p>
            <a:pPr marL="346869" marR="0" lvl="1" indent="-346869" algn="l" defTabSz="4572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70C0"/>
              </a:buClr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Make applications portable </a:t>
            </a:r>
          </a:p>
        </p:txBody>
      </p:sp>
    </p:spTree>
    <p:extLst>
      <p:ext uri="{BB962C8B-B14F-4D97-AF65-F5344CB8AC3E}">
        <p14:creationId xmlns:p14="http://schemas.microsoft.com/office/powerpoint/2010/main" val="48969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3881" y="5896645"/>
            <a:ext cx="2671844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275684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2" name="TextBox 471">
            <a:extLst>
              <a:ext uri="{FF2B5EF4-FFF2-40B4-BE49-F238E27FC236}">
                <a16:creationId xmlns:a16="http://schemas.microsoft.com/office/drawing/2014/main" id="{08AC357A-CE29-4061-B66B-61B9106B951F}"/>
              </a:ext>
            </a:extLst>
          </p:cNvPr>
          <p:cNvSpPr txBox="1"/>
          <p:nvPr/>
        </p:nvSpPr>
        <p:spPr>
          <a:xfrm rot="20877579">
            <a:off x="596744" y="4645058"/>
            <a:ext cx="179889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need?</a:t>
            </a:r>
          </a:p>
        </p:txBody>
      </p:sp>
      <p:sp>
        <p:nvSpPr>
          <p:cNvPr id="473" name="TextBox 472">
            <a:extLst>
              <a:ext uri="{FF2B5EF4-FFF2-40B4-BE49-F238E27FC236}">
                <a16:creationId xmlns:a16="http://schemas.microsoft.com/office/drawing/2014/main" id="{22C7F164-D5DC-4773-A6B6-0FA281150922}"/>
              </a:ext>
            </a:extLst>
          </p:cNvPr>
          <p:cNvSpPr txBox="1"/>
          <p:nvPr/>
        </p:nvSpPr>
        <p:spPr>
          <a:xfrm rot="21066084">
            <a:off x="6892621" y="3084717"/>
            <a:ext cx="126348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OS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use?</a:t>
            </a:r>
          </a:p>
        </p:txBody>
      </p:sp>
      <p:sp>
        <p:nvSpPr>
          <p:cNvPr id="474" name="TextBox 473">
            <a:extLst>
              <a:ext uri="{FF2B5EF4-FFF2-40B4-BE49-F238E27FC236}">
                <a16:creationId xmlns:a16="http://schemas.microsoft.com/office/drawing/2014/main" id="{B419743A-E54D-4F29-A536-BE914D6DD763}"/>
              </a:ext>
            </a:extLst>
          </p:cNvPr>
          <p:cNvSpPr txBox="1"/>
          <p:nvPr/>
        </p:nvSpPr>
        <p:spPr>
          <a:xfrm>
            <a:off x="7421179" y="4854683"/>
            <a:ext cx="184698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patch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5" name="TextBox 474">
            <a:extLst>
              <a:ext uri="{FF2B5EF4-FFF2-40B4-BE49-F238E27FC236}">
                <a16:creationId xmlns:a16="http://schemas.microsoft.com/office/drawing/2014/main" id="{4FFEFDA6-DC12-4102-B56A-92DABB0AA1A9}"/>
              </a:ext>
            </a:extLst>
          </p:cNvPr>
          <p:cNvSpPr txBox="1"/>
          <p:nvPr/>
        </p:nvSpPr>
        <p:spPr>
          <a:xfrm rot="20700000">
            <a:off x="1078038" y="1256165"/>
            <a:ext cx="193514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size of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buy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6" name="TextBox 475">
            <a:extLst>
              <a:ext uri="{FF2B5EF4-FFF2-40B4-BE49-F238E27FC236}">
                <a16:creationId xmlns:a16="http://schemas.microsoft.com/office/drawing/2014/main" id="{0FAC1726-28A7-4960-BA0C-BB764E2E31A2}"/>
              </a:ext>
            </a:extLst>
          </p:cNvPr>
          <p:cNvSpPr txBox="1"/>
          <p:nvPr/>
        </p:nvSpPr>
        <p:spPr>
          <a:xfrm rot="1233718">
            <a:off x="10028125" y="1375119"/>
            <a:ext cx="181492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backup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7" name="TextBox 476">
            <a:extLst>
              <a:ext uri="{FF2B5EF4-FFF2-40B4-BE49-F238E27FC236}">
                <a16:creationId xmlns:a16="http://schemas.microsoft.com/office/drawing/2014/main" id="{3379046E-538C-4A49-B064-DABE32C84478}"/>
              </a:ext>
            </a:extLst>
          </p:cNvPr>
          <p:cNvSpPr txBox="1"/>
          <p:nvPr/>
        </p:nvSpPr>
        <p:spPr>
          <a:xfrm>
            <a:off x="9988525" y="2213718"/>
            <a:ext cx="178286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</p:txBody>
      </p:sp>
      <p:sp>
        <p:nvSpPr>
          <p:cNvPr id="478" name="TextBox 477">
            <a:extLst>
              <a:ext uri="{FF2B5EF4-FFF2-40B4-BE49-F238E27FC236}">
                <a16:creationId xmlns:a16="http://schemas.microsoft.com/office/drawing/2014/main" id="{074C5B96-3B22-4E4B-A609-C17613CB2BEA}"/>
              </a:ext>
            </a:extLst>
          </p:cNvPr>
          <p:cNvSpPr txBox="1"/>
          <p:nvPr/>
        </p:nvSpPr>
        <p:spPr>
          <a:xfrm>
            <a:off x="6708038" y="181979"/>
            <a:ext cx="2037737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new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to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A2EB86EB-157E-4144-905B-F13291770571}"/>
              </a:ext>
            </a:extLst>
          </p:cNvPr>
          <p:cNvSpPr txBox="1"/>
          <p:nvPr/>
        </p:nvSpPr>
        <p:spPr>
          <a:xfrm>
            <a:off x="4654745" y="878365"/>
            <a:ext cx="213552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packages should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be on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75527077-AE97-47AA-BD97-F755BDFD8D79}"/>
              </a:ext>
            </a:extLst>
          </p:cNvPr>
          <p:cNvSpPr txBox="1"/>
          <p:nvPr/>
        </p:nvSpPr>
        <p:spPr>
          <a:xfrm>
            <a:off x="2537873" y="4815735"/>
            <a:ext cx="2230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It takes how long to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provision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 new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5F48CB9B-1183-4C06-A7C5-90F0F4BC485D}"/>
              </a:ext>
            </a:extLst>
          </p:cNvPr>
          <p:cNvSpPr txBox="1"/>
          <p:nvPr/>
        </p:nvSpPr>
        <p:spPr>
          <a:xfrm rot="2037234">
            <a:off x="9685273" y="3428461"/>
            <a:ext cx="176843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Are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in a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secure location?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449688C2-16E4-4EE7-8F0A-4FCEF65B818F}"/>
              </a:ext>
            </a:extLst>
          </p:cNvPr>
          <p:cNvSpPr txBox="1"/>
          <p:nvPr/>
        </p:nvSpPr>
        <p:spPr>
          <a:xfrm rot="20116499">
            <a:off x="7159158" y="3699365"/>
            <a:ext cx="1911101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happens if the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goes out?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CDD9048F-D154-4AE8-8943-AF540591AEC4}"/>
              </a:ext>
            </a:extLst>
          </p:cNvPr>
          <p:cNvSpPr txBox="1"/>
          <p:nvPr/>
        </p:nvSpPr>
        <p:spPr>
          <a:xfrm rot="19484879">
            <a:off x="475963" y="3442522"/>
            <a:ext cx="191270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 secondary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network connection?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400E6DC3-6FE4-4B92-A837-44D524EE6889}"/>
              </a:ext>
            </a:extLst>
          </p:cNvPr>
          <p:cNvSpPr txBox="1"/>
          <p:nvPr/>
        </p:nvSpPr>
        <p:spPr>
          <a:xfrm rot="21388068">
            <a:off x="2916919" y="156045"/>
            <a:ext cx="2786340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 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485" name="TextBox 484">
            <a:extLst>
              <a:ext uri="{FF2B5EF4-FFF2-40B4-BE49-F238E27FC236}">
                <a16:creationId xmlns:a16="http://schemas.microsoft.com/office/drawing/2014/main" id="{18DA3D07-DFDE-4BAE-A823-A35FDB08F22E}"/>
              </a:ext>
            </a:extLst>
          </p:cNvPr>
          <p:cNvSpPr txBox="1"/>
          <p:nvPr/>
        </p:nvSpPr>
        <p:spPr>
          <a:xfrm rot="20700000">
            <a:off x="3620961" y="3076801"/>
            <a:ext cx="200407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has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physical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access to 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86" name="TextBox 485">
            <a:extLst>
              <a:ext uri="{FF2B5EF4-FFF2-40B4-BE49-F238E27FC236}">
                <a16:creationId xmlns:a16="http://schemas.microsoft.com/office/drawing/2014/main" id="{72BB1518-288E-4A04-A584-D069A31E1589}"/>
              </a:ext>
            </a:extLst>
          </p:cNvPr>
          <p:cNvSpPr txBox="1"/>
          <p:nvPr/>
        </p:nvSpPr>
        <p:spPr>
          <a:xfrm rot="19699786">
            <a:off x="4275745" y="3884779"/>
            <a:ext cx="1042273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UPS?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BE850DA-80E5-46EA-8144-F9570F419EB8}"/>
              </a:ext>
            </a:extLst>
          </p:cNvPr>
          <p:cNvSpPr txBox="1"/>
          <p:nvPr/>
        </p:nvSpPr>
        <p:spPr>
          <a:xfrm rot="20103308">
            <a:off x="550614" y="398821"/>
            <a:ext cx="195117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media should I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use to keep backup?</a:t>
            </a:r>
          </a:p>
        </p:txBody>
      </p:sp>
      <p:sp>
        <p:nvSpPr>
          <p:cNvPr id="488" name="TextBox 487">
            <a:extLst>
              <a:ext uri="{FF2B5EF4-FFF2-40B4-BE49-F238E27FC236}">
                <a16:creationId xmlns:a16="http://schemas.microsoft.com/office/drawing/2014/main" id="{24AD7F0D-29D6-4E2C-A0F7-4537B2290E71}"/>
              </a:ext>
            </a:extLst>
          </p:cNvPr>
          <p:cNvSpPr txBox="1"/>
          <p:nvPr/>
        </p:nvSpPr>
        <p:spPr>
          <a:xfrm rot="469746">
            <a:off x="8948971" y="3966481"/>
            <a:ext cx="2217984" cy="498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storage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need to use?</a:t>
            </a:r>
          </a:p>
        </p:txBody>
      </p:sp>
      <p:sp>
        <p:nvSpPr>
          <p:cNvPr id="489" name="TextBox 488">
            <a:extLst>
              <a:ext uri="{FF2B5EF4-FFF2-40B4-BE49-F238E27FC236}">
                <a16:creationId xmlns:a16="http://schemas.microsoft.com/office/drawing/2014/main" id="{A5E9F7C7-2085-4410-96F4-81B73EC1BA4C}"/>
              </a:ext>
            </a:extLst>
          </p:cNvPr>
          <p:cNvSpPr txBox="1"/>
          <p:nvPr/>
        </p:nvSpPr>
        <p:spPr>
          <a:xfrm rot="736380">
            <a:off x="684828" y="2329059"/>
            <a:ext cx="1372492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490" name="TextBox 489">
            <a:extLst>
              <a:ext uri="{FF2B5EF4-FFF2-40B4-BE49-F238E27FC236}">
                <a16:creationId xmlns:a16="http://schemas.microsoft.com/office/drawing/2014/main" id="{80A1BCD9-3DD2-4F6C-B01F-7F702194436E}"/>
              </a:ext>
            </a:extLst>
          </p:cNvPr>
          <p:cNvSpPr txBox="1"/>
          <p:nvPr/>
        </p:nvSpPr>
        <p:spPr>
          <a:xfrm rot="20700000">
            <a:off x="9136259" y="334885"/>
            <a:ext cx="2265364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happens in case of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hardware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failure?</a:t>
            </a:r>
          </a:p>
        </p:txBody>
      </p:sp>
      <p:sp>
        <p:nvSpPr>
          <p:cNvPr id="491" name="TextBox 490">
            <a:extLst>
              <a:ext uri="{FF2B5EF4-FFF2-40B4-BE49-F238E27FC236}">
                <a16:creationId xmlns:a16="http://schemas.microsoft.com/office/drawing/2014/main" id="{FB72B630-EEEA-4E45-B90C-AC753A4B7240}"/>
              </a:ext>
            </a:extLst>
          </p:cNvPr>
          <p:cNvSpPr txBox="1"/>
          <p:nvPr/>
        </p:nvSpPr>
        <p:spPr>
          <a:xfrm rot="164117">
            <a:off x="9747536" y="4698085"/>
            <a:ext cx="2031325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dynamically</a:t>
            </a:r>
            <a:b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configure my app?</a:t>
            </a:r>
          </a:p>
        </p:txBody>
      </p:sp>
      <p:sp>
        <p:nvSpPr>
          <p:cNvPr id="492" name="TextBox 491">
            <a:extLst>
              <a:ext uri="{FF2B5EF4-FFF2-40B4-BE49-F238E27FC236}">
                <a16:creationId xmlns:a16="http://schemas.microsoft.com/office/drawing/2014/main" id="{D053BDE4-E7ED-4FE9-854E-748588B368DD}"/>
              </a:ext>
            </a:extLst>
          </p:cNvPr>
          <p:cNvSpPr txBox="1"/>
          <p:nvPr/>
        </p:nvSpPr>
        <p:spPr>
          <a:xfrm rot="1660797">
            <a:off x="2293898" y="3870015"/>
            <a:ext cx="1483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4D438378-49C5-4372-A33E-8179C3CE13B9}"/>
              </a:ext>
            </a:extLst>
          </p:cNvPr>
          <p:cNvSpPr txBox="1"/>
          <p:nvPr/>
        </p:nvSpPr>
        <p:spPr>
          <a:xfrm rot="20084240">
            <a:off x="7106950" y="1147803"/>
            <a:ext cx="1483098" cy="498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my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C7248088-4FC8-469C-A0A6-5A4EB7560C4F}"/>
              </a:ext>
            </a:extLst>
          </p:cNvPr>
          <p:cNvGrpSpPr/>
          <p:nvPr/>
        </p:nvGrpSpPr>
        <p:grpSpPr>
          <a:xfrm>
            <a:off x="5439029" y="4121229"/>
            <a:ext cx="1313945" cy="1313945"/>
            <a:chOff x="5547902" y="4202399"/>
            <a:chExt cx="1340672" cy="1340672"/>
          </a:xfrm>
        </p:grpSpPr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6755518F-1332-4581-9621-61C43CC711ED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A2D496DD-C6EA-4BFF-BA41-68E7019CF029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497" name="Group 4">
                <a:extLst>
                  <a:ext uri="{FF2B5EF4-FFF2-40B4-BE49-F238E27FC236}">
                    <a16:creationId xmlns:a16="http://schemas.microsoft.com/office/drawing/2014/main" id="{DB37634A-166C-4754-9F49-03E7D8207C58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505" name="Rectangle 5">
                  <a:extLst>
                    <a:ext uri="{FF2B5EF4-FFF2-40B4-BE49-F238E27FC236}">
                      <a16:creationId xmlns:a16="http://schemas.microsoft.com/office/drawing/2014/main" id="{0705E0AF-7F2B-4C8C-AAD9-19630E779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6" name="Freeform 6">
                  <a:extLst>
                    <a:ext uri="{FF2B5EF4-FFF2-40B4-BE49-F238E27FC236}">
                      <a16:creationId xmlns:a16="http://schemas.microsoft.com/office/drawing/2014/main" id="{37BC0BC6-0C65-4CFB-B333-43BB4C140F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7" name="Rectangle 7">
                  <a:extLst>
                    <a:ext uri="{FF2B5EF4-FFF2-40B4-BE49-F238E27FC236}">
                      <a16:creationId xmlns:a16="http://schemas.microsoft.com/office/drawing/2014/main" id="{07710CB3-5D29-45C8-A1E8-0E4C5C6CB8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8" name="Rectangle 8">
                  <a:extLst>
                    <a:ext uri="{FF2B5EF4-FFF2-40B4-BE49-F238E27FC236}">
                      <a16:creationId xmlns:a16="http://schemas.microsoft.com/office/drawing/2014/main" id="{CE7F3212-77CE-4133-8C7C-33E0487829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9" name="Rectangle 9">
                  <a:extLst>
                    <a:ext uri="{FF2B5EF4-FFF2-40B4-BE49-F238E27FC236}">
                      <a16:creationId xmlns:a16="http://schemas.microsoft.com/office/drawing/2014/main" id="{938177DE-9762-4054-A951-1138B211F8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0" name="Rectangle 10">
                  <a:extLst>
                    <a:ext uri="{FF2B5EF4-FFF2-40B4-BE49-F238E27FC236}">
                      <a16:creationId xmlns:a16="http://schemas.microsoft.com/office/drawing/2014/main" id="{89A86235-957F-403E-9D9E-9B5CB6487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1" name="Rectangle 11">
                  <a:extLst>
                    <a:ext uri="{FF2B5EF4-FFF2-40B4-BE49-F238E27FC236}">
                      <a16:creationId xmlns:a16="http://schemas.microsoft.com/office/drawing/2014/main" id="{A68CA5FC-1D23-464E-9A7B-B0E75C1A1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2" name="Rectangle 12">
                  <a:extLst>
                    <a:ext uri="{FF2B5EF4-FFF2-40B4-BE49-F238E27FC236}">
                      <a16:creationId xmlns:a16="http://schemas.microsoft.com/office/drawing/2014/main" id="{D67ADD76-14AE-4C4E-B77C-EEEF51B78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13" name="Rectangle 13">
                  <a:extLst>
                    <a:ext uri="{FF2B5EF4-FFF2-40B4-BE49-F238E27FC236}">
                      <a16:creationId xmlns:a16="http://schemas.microsoft.com/office/drawing/2014/main" id="{68BDCE7E-9662-4DBC-81CF-EF2D9224E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8" name="Group 497">
                <a:extLst>
                  <a:ext uri="{FF2B5EF4-FFF2-40B4-BE49-F238E27FC236}">
                    <a16:creationId xmlns:a16="http://schemas.microsoft.com/office/drawing/2014/main" id="{08E9E1A6-24A5-4201-85F8-42C05D0D866D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500" name="Rectangle 5">
                  <a:extLst>
                    <a:ext uri="{FF2B5EF4-FFF2-40B4-BE49-F238E27FC236}">
                      <a16:creationId xmlns:a16="http://schemas.microsoft.com/office/drawing/2014/main" id="{BB58F740-7CDB-4F56-92D6-14E27F4BB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Freeform 6">
                  <a:extLst>
                    <a:ext uri="{FF2B5EF4-FFF2-40B4-BE49-F238E27FC236}">
                      <a16:creationId xmlns:a16="http://schemas.microsoft.com/office/drawing/2014/main" id="{0F11372C-6001-4F01-8407-E6520D0F9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2" name="Rectangle 7">
                  <a:extLst>
                    <a:ext uri="{FF2B5EF4-FFF2-40B4-BE49-F238E27FC236}">
                      <a16:creationId xmlns:a16="http://schemas.microsoft.com/office/drawing/2014/main" id="{E2BE5618-CBDD-4FB6-9226-32DEBF6A24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3" name="Rectangle 8">
                  <a:extLst>
                    <a:ext uri="{FF2B5EF4-FFF2-40B4-BE49-F238E27FC236}">
                      <a16:creationId xmlns:a16="http://schemas.microsoft.com/office/drawing/2014/main" id="{2BF4E629-CDC1-44BB-AF62-6D4B700DB1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504" name="Rectangle 9">
                  <a:extLst>
                    <a:ext uri="{FF2B5EF4-FFF2-40B4-BE49-F238E27FC236}">
                      <a16:creationId xmlns:a16="http://schemas.microsoft.com/office/drawing/2014/main" id="{C29C09C2-C8D6-414C-861A-969125645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9" name="Isosceles Triangle 498">
                <a:extLst>
                  <a:ext uri="{FF2B5EF4-FFF2-40B4-BE49-F238E27FC236}">
                    <a16:creationId xmlns:a16="http://schemas.microsoft.com/office/drawing/2014/main" id="{724AC76B-2EF3-4F15-83E3-0DBC08AE5C8B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04703DEA-9C90-443E-893E-DF200A2BD659}"/>
              </a:ext>
            </a:extLst>
          </p:cNvPr>
          <p:cNvGrpSpPr/>
          <p:nvPr/>
        </p:nvGrpSpPr>
        <p:grpSpPr>
          <a:xfrm>
            <a:off x="5439029" y="1689738"/>
            <a:ext cx="1313945" cy="1313945"/>
            <a:chOff x="5547902" y="2127586"/>
            <a:chExt cx="1340672" cy="1340672"/>
          </a:xfrm>
        </p:grpSpPr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05A0A71C-A96A-40E3-A038-D5CD153D0CAD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6" name="Group 16">
              <a:extLst>
                <a:ext uri="{FF2B5EF4-FFF2-40B4-BE49-F238E27FC236}">
                  <a16:creationId xmlns:a16="http://schemas.microsoft.com/office/drawing/2014/main" id="{9451A24D-1EDA-430A-934A-8014299FA21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517" name="Freeform 17">
                <a:extLst>
                  <a:ext uri="{FF2B5EF4-FFF2-40B4-BE49-F238E27FC236}">
                    <a16:creationId xmlns:a16="http://schemas.microsoft.com/office/drawing/2014/main" id="{9800920D-A144-4F0C-9501-4F02788AA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18" name="Freeform 18">
                <a:extLst>
                  <a:ext uri="{FF2B5EF4-FFF2-40B4-BE49-F238E27FC236}">
                    <a16:creationId xmlns:a16="http://schemas.microsoft.com/office/drawing/2014/main" id="{7D620620-4656-4353-A03C-C8E1E8DE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19" name="Line 19">
                <a:extLst>
                  <a:ext uri="{FF2B5EF4-FFF2-40B4-BE49-F238E27FC236}">
                    <a16:creationId xmlns:a16="http://schemas.microsoft.com/office/drawing/2014/main" id="{D5426AE5-E555-4EAB-B53D-1AE41F0A64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0" name="Freeform 20">
                <a:extLst>
                  <a:ext uri="{FF2B5EF4-FFF2-40B4-BE49-F238E27FC236}">
                    <a16:creationId xmlns:a16="http://schemas.microsoft.com/office/drawing/2014/main" id="{E2364337-AA43-4732-9972-8440843AB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1" name="Freeform 21">
                <a:extLst>
                  <a:ext uri="{FF2B5EF4-FFF2-40B4-BE49-F238E27FC236}">
                    <a16:creationId xmlns:a16="http://schemas.microsoft.com/office/drawing/2014/main" id="{5164D626-7A59-4491-852D-1ED981C68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2" name="Line 22">
                <a:extLst>
                  <a:ext uri="{FF2B5EF4-FFF2-40B4-BE49-F238E27FC236}">
                    <a16:creationId xmlns:a16="http://schemas.microsoft.com/office/drawing/2014/main" id="{880977D3-945C-41F8-91F0-AA3182F683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3" name="Freeform 23">
                <a:extLst>
                  <a:ext uri="{FF2B5EF4-FFF2-40B4-BE49-F238E27FC236}">
                    <a16:creationId xmlns:a16="http://schemas.microsoft.com/office/drawing/2014/main" id="{82B04A9D-661C-4C4C-8191-B48424B30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4" name="Freeform 24">
                <a:extLst>
                  <a:ext uri="{FF2B5EF4-FFF2-40B4-BE49-F238E27FC236}">
                    <a16:creationId xmlns:a16="http://schemas.microsoft.com/office/drawing/2014/main" id="{2316E637-8CE9-4371-A78E-96C693520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5" name="Freeform 25">
                <a:extLst>
                  <a:ext uri="{FF2B5EF4-FFF2-40B4-BE49-F238E27FC236}">
                    <a16:creationId xmlns:a16="http://schemas.microsoft.com/office/drawing/2014/main" id="{6D242E18-3D57-4367-A2C5-99CC9D641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6" name="Line 26">
                <a:extLst>
                  <a:ext uri="{FF2B5EF4-FFF2-40B4-BE49-F238E27FC236}">
                    <a16:creationId xmlns:a16="http://schemas.microsoft.com/office/drawing/2014/main" id="{AD4DDCC5-23E1-4BF0-B86C-5477FA27B4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7" name="Freeform 27">
                <a:extLst>
                  <a:ext uri="{FF2B5EF4-FFF2-40B4-BE49-F238E27FC236}">
                    <a16:creationId xmlns:a16="http://schemas.microsoft.com/office/drawing/2014/main" id="{DD15874A-F6A7-47D3-81D8-CC6503675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8" name="Freeform 28">
                <a:extLst>
                  <a:ext uri="{FF2B5EF4-FFF2-40B4-BE49-F238E27FC236}">
                    <a16:creationId xmlns:a16="http://schemas.microsoft.com/office/drawing/2014/main" id="{CE678D07-7CB7-4F05-83F0-EA35E820D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1D988519-8146-451D-8F25-3B533B4ECA97}"/>
              </a:ext>
            </a:extLst>
          </p:cNvPr>
          <p:cNvGrpSpPr/>
          <p:nvPr/>
        </p:nvGrpSpPr>
        <p:grpSpPr>
          <a:xfrm>
            <a:off x="2721556" y="1689738"/>
            <a:ext cx="1313945" cy="1313945"/>
            <a:chOff x="2775150" y="2127586"/>
            <a:chExt cx="1340672" cy="1340672"/>
          </a:xfrm>
        </p:grpSpPr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35854F8-56A6-4C22-9AFB-B702C1B85B3D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1" name="Freeform 5">
              <a:extLst>
                <a:ext uri="{FF2B5EF4-FFF2-40B4-BE49-F238E27FC236}">
                  <a16:creationId xmlns:a16="http://schemas.microsoft.com/office/drawing/2014/main" id="{E2D2AE4D-36E1-4C34-8A33-B6FADBDBC8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002050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532" name="Group 531">
            <a:extLst>
              <a:ext uri="{FF2B5EF4-FFF2-40B4-BE49-F238E27FC236}">
                <a16:creationId xmlns:a16="http://schemas.microsoft.com/office/drawing/2014/main" id="{6789EF9E-3FCA-48E2-B5EA-1CF973C60096}"/>
              </a:ext>
            </a:extLst>
          </p:cNvPr>
          <p:cNvGrpSpPr/>
          <p:nvPr/>
        </p:nvGrpSpPr>
        <p:grpSpPr>
          <a:xfrm>
            <a:off x="8156504" y="1689738"/>
            <a:ext cx="1313945" cy="1313945"/>
            <a:chOff x="8320652" y="2127586"/>
            <a:chExt cx="1340672" cy="1340672"/>
          </a:xfrm>
        </p:grpSpPr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840BAEE5-92E3-4E0D-8264-413E6FC5E3E3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34" name="Group 8">
              <a:extLst>
                <a:ext uri="{FF2B5EF4-FFF2-40B4-BE49-F238E27FC236}">
                  <a16:creationId xmlns:a16="http://schemas.microsoft.com/office/drawing/2014/main" id="{5D59A34B-3CF5-4141-B98D-9DC351DDF4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535" name="Rectangle 9">
                <a:extLst>
                  <a:ext uri="{FF2B5EF4-FFF2-40B4-BE49-F238E27FC236}">
                    <a16:creationId xmlns:a16="http://schemas.microsoft.com/office/drawing/2014/main" id="{F6D23592-8E61-461E-842C-40ECE18176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6" name="Rectangle 10">
                <a:extLst>
                  <a:ext uri="{FF2B5EF4-FFF2-40B4-BE49-F238E27FC236}">
                    <a16:creationId xmlns:a16="http://schemas.microsoft.com/office/drawing/2014/main" id="{E836CEFA-DB45-4E39-A58B-BEB260157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7" name="Line 11">
                <a:extLst>
                  <a:ext uri="{FF2B5EF4-FFF2-40B4-BE49-F238E27FC236}">
                    <a16:creationId xmlns:a16="http://schemas.microsoft.com/office/drawing/2014/main" id="{AC8B0C4D-25B9-4EFC-A139-4CC2251A08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8" name="Freeform 12">
                <a:extLst>
                  <a:ext uri="{FF2B5EF4-FFF2-40B4-BE49-F238E27FC236}">
                    <a16:creationId xmlns:a16="http://schemas.microsoft.com/office/drawing/2014/main" id="{B40FBF82-3572-4D8D-AEE8-56AD60F02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9" name="Freeform 13">
                <a:extLst>
                  <a:ext uri="{FF2B5EF4-FFF2-40B4-BE49-F238E27FC236}">
                    <a16:creationId xmlns:a16="http://schemas.microsoft.com/office/drawing/2014/main" id="{6CDD0301-554E-4256-B1A2-3E5A6C5C7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40" name="Straight Arrow Connector 539">
            <a:extLst>
              <a:ext uri="{FF2B5EF4-FFF2-40B4-BE49-F238E27FC236}">
                <a16:creationId xmlns:a16="http://schemas.microsoft.com/office/drawing/2014/main" id="{2DE70EA6-AE62-4AC8-897E-B85BCA169BA6}"/>
              </a:ext>
            </a:extLst>
          </p:cNvPr>
          <p:cNvCxnSpPr>
            <a:cxnSpLocks/>
          </p:cNvCxnSpPr>
          <p:nvPr/>
        </p:nvCxnSpPr>
        <p:spPr>
          <a:xfrm>
            <a:off x="4145529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1" name="Straight Arrow Connector 540">
            <a:extLst>
              <a:ext uri="{FF2B5EF4-FFF2-40B4-BE49-F238E27FC236}">
                <a16:creationId xmlns:a16="http://schemas.microsoft.com/office/drawing/2014/main" id="{78FAE31C-4A75-4906-96C9-0877C02C6748}"/>
              </a:ext>
            </a:extLst>
          </p:cNvPr>
          <p:cNvCxnSpPr>
            <a:cxnSpLocks/>
          </p:cNvCxnSpPr>
          <p:nvPr/>
        </p:nvCxnSpPr>
        <p:spPr>
          <a:xfrm flipH="1">
            <a:off x="6863002" y="2322212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542" name="Straight Arrow Connector 541">
            <a:extLst>
              <a:ext uri="{FF2B5EF4-FFF2-40B4-BE49-F238E27FC236}">
                <a16:creationId xmlns:a16="http://schemas.microsoft.com/office/drawing/2014/main" id="{3CDBC16B-7507-4E84-9DFE-DB998FF247E2}"/>
              </a:ext>
            </a:extLst>
          </p:cNvPr>
          <p:cNvCxnSpPr>
            <a:cxnSpLocks/>
          </p:cNvCxnSpPr>
          <p:nvPr/>
        </p:nvCxnSpPr>
        <p:spPr>
          <a:xfrm>
            <a:off x="6091265" y="3099083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543" name="Oval 542">
            <a:extLst>
              <a:ext uri="{FF2B5EF4-FFF2-40B4-BE49-F238E27FC236}">
                <a16:creationId xmlns:a16="http://schemas.microsoft.com/office/drawing/2014/main" id="{3A4CD934-1ED8-4465-B865-4AFB8FE1CA84}"/>
              </a:ext>
            </a:extLst>
          </p:cNvPr>
          <p:cNvSpPr/>
          <p:nvPr/>
        </p:nvSpPr>
        <p:spPr bwMode="auto">
          <a:xfrm>
            <a:off x="2235298" y="36529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4" name="Oval 543">
            <a:extLst>
              <a:ext uri="{FF2B5EF4-FFF2-40B4-BE49-F238E27FC236}">
                <a16:creationId xmlns:a16="http://schemas.microsoft.com/office/drawing/2014/main" id="{2C6D1179-D909-40BE-9FD3-5D4470C13B42}"/>
              </a:ext>
            </a:extLst>
          </p:cNvPr>
          <p:cNvSpPr/>
          <p:nvPr/>
        </p:nvSpPr>
        <p:spPr bwMode="auto">
          <a:xfrm>
            <a:off x="461706" y="10232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5" name="Oval 544">
            <a:extLst>
              <a:ext uri="{FF2B5EF4-FFF2-40B4-BE49-F238E27FC236}">
                <a16:creationId xmlns:a16="http://schemas.microsoft.com/office/drawing/2014/main" id="{6D1EE5E1-50F5-4300-A682-D31260CD8509}"/>
              </a:ext>
            </a:extLst>
          </p:cNvPr>
          <p:cNvSpPr/>
          <p:nvPr/>
        </p:nvSpPr>
        <p:spPr bwMode="auto">
          <a:xfrm>
            <a:off x="971503" y="173023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80E02038-2426-436C-BCC9-C7B77426D7EE}"/>
              </a:ext>
            </a:extLst>
          </p:cNvPr>
          <p:cNvSpPr/>
          <p:nvPr/>
        </p:nvSpPr>
        <p:spPr bwMode="auto">
          <a:xfrm>
            <a:off x="581403" y="2317858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7" name="Oval 546">
            <a:extLst>
              <a:ext uri="{FF2B5EF4-FFF2-40B4-BE49-F238E27FC236}">
                <a16:creationId xmlns:a16="http://schemas.microsoft.com/office/drawing/2014/main" id="{79A8A834-588F-41A4-9CDF-666D6C6A5390}"/>
              </a:ext>
            </a:extLst>
          </p:cNvPr>
          <p:cNvSpPr/>
          <p:nvPr/>
        </p:nvSpPr>
        <p:spPr bwMode="auto">
          <a:xfrm>
            <a:off x="4546917" y="1053922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8" name="Oval 547">
            <a:extLst>
              <a:ext uri="{FF2B5EF4-FFF2-40B4-BE49-F238E27FC236}">
                <a16:creationId xmlns:a16="http://schemas.microsoft.com/office/drawing/2014/main" id="{6B04DB3F-CDD6-4983-B89A-639B0461ED45}"/>
              </a:ext>
            </a:extLst>
          </p:cNvPr>
          <p:cNvSpPr/>
          <p:nvPr/>
        </p:nvSpPr>
        <p:spPr bwMode="auto">
          <a:xfrm>
            <a:off x="2732622" y="43569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9" name="Oval 548">
            <a:extLst>
              <a:ext uri="{FF2B5EF4-FFF2-40B4-BE49-F238E27FC236}">
                <a16:creationId xmlns:a16="http://schemas.microsoft.com/office/drawing/2014/main" id="{DC18E073-B565-4775-94BB-A6068D8A5CFA}"/>
              </a:ext>
            </a:extLst>
          </p:cNvPr>
          <p:cNvSpPr/>
          <p:nvPr/>
        </p:nvSpPr>
        <p:spPr bwMode="auto">
          <a:xfrm>
            <a:off x="6573594" y="36889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0" name="Oval 549">
            <a:extLst>
              <a:ext uri="{FF2B5EF4-FFF2-40B4-BE49-F238E27FC236}">
                <a16:creationId xmlns:a16="http://schemas.microsoft.com/office/drawing/2014/main" id="{74EE2AB3-B69C-4291-A6F2-538AED1059B6}"/>
              </a:ext>
            </a:extLst>
          </p:cNvPr>
          <p:cNvSpPr/>
          <p:nvPr/>
        </p:nvSpPr>
        <p:spPr bwMode="auto">
          <a:xfrm>
            <a:off x="7029931" y="1696285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1" name="Oval 550">
            <a:extLst>
              <a:ext uri="{FF2B5EF4-FFF2-40B4-BE49-F238E27FC236}">
                <a16:creationId xmlns:a16="http://schemas.microsoft.com/office/drawing/2014/main" id="{DAE697DB-1783-44AE-9B25-50B9CF44B241}"/>
              </a:ext>
            </a:extLst>
          </p:cNvPr>
          <p:cNvSpPr/>
          <p:nvPr/>
        </p:nvSpPr>
        <p:spPr bwMode="auto">
          <a:xfrm>
            <a:off x="508879" y="4248482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2" name="Oval 551">
            <a:extLst>
              <a:ext uri="{FF2B5EF4-FFF2-40B4-BE49-F238E27FC236}">
                <a16:creationId xmlns:a16="http://schemas.microsoft.com/office/drawing/2014/main" id="{29E3600E-240B-4AB1-B7E6-68670A30433C}"/>
              </a:ext>
            </a:extLst>
          </p:cNvPr>
          <p:cNvSpPr/>
          <p:nvPr/>
        </p:nvSpPr>
        <p:spPr bwMode="auto">
          <a:xfrm>
            <a:off x="492254" y="5051878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3" name="Oval 552">
            <a:extLst>
              <a:ext uri="{FF2B5EF4-FFF2-40B4-BE49-F238E27FC236}">
                <a16:creationId xmlns:a16="http://schemas.microsoft.com/office/drawing/2014/main" id="{AE7A2947-A970-41E3-AF2E-3017486C2CE8}"/>
              </a:ext>
            </a:extLst>
          </p:cNvPr>
          <p:cNvSpPr/>
          <p:nvPr/>
        </p:nvSpPr>
        <p:spPr bwMode="auto">
          <a:xfrm>
            <a:off x="4176254" y="441566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4" name="Oval 553">
            <a:extLst>
              <a:ext uri="{FF2B5EF4-FFF2-40B4-BE49-F238E27FC236}">
                <a16:creationId xmlns:a16="http://schemas.microsoft.com/office/drawing/2014/main" id="{268C6DF1-3555-4513-AC69-782EA0F6C0BD}"/>
              </a:ext>
            </a:extLst>
          </p:cNvPr>
          <p:cNvSpPr/>
          <p:nvPr/>
        </p:nvSpPr>
        <p:spPr bwMode="auto">
          <a:xfrm>
            <a:off x="8984191" y="92757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5" name="Oval 554">
            <a:extLst>
              <a:ext uri="{FF2B5EF4-FFF2-40B4-BE49-F238E27FC236}">
                <a16:creationId xmlns:a16="http://schemas.microsoft.com/office/drawing/2014/main" id="{33015EF7-5EF7-466D-83B1-9882E9FE5D68}"/>
              </a:ext>
            </a:extLst>
          </p:cNvPr>
          <p:cNvSpPr/>
          <p:nvPr/>
        </p:nvSpPr>
        <p:spPr bwMode="auto">
          <a:xfrm>
            <a:off x="9890305" y="240277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944DAC71-03EE-4B81-9F24-8A4ABD965BD9}"/>
              </a:ext>
            </a:extLst>
          </p:cNvPr>
          <p:cNvSpPr/>
          <p:nvPr/>
        </p:nvSpPr>
        <p:spPr bwMode="auto">
          <a:xfrm>
            <a:off x="9968334" y="1219107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382A47CC-7225-45AA-970C-07FB55A56E31}"/>
              </a:ext>
            </a:extLst>
          </p:cNvPr>
          <p:cNvSpPr/>
          <p:nvPr/>
        </p:nvSpPr>
        <p:spPr bwMode="auto">
          <a:xfrm>
            <a:off x="8873271" y="3997046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8" name="Oval 557">
            <a:extLst>
              <a:ext uri="{FF2B5EF4-FFF2-40B4-BE49-F238E27FC236}">
                <a16:creationId xmlns:a16="http://schemas.microsoft.com/office/drawing/2014/main" id="{A62E9B1E-C8C5-4206-95D6-FC4C95D8E5AA}"/>
              </a:ext>
            </a:extLst>
          </p:cNvPr>
          <p:cNvSpPr/>
          <p:nvPr/>
        </p:nvSpPr>
        <p:spPr bwMode="auto">
          <a:xfrm>
            <a:off x="9588074" y="4839133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9" name="Oval 558">
            <a:extLst>
              <a:ext uri="{FF2B5EF4-FFF2-40B4-BE49-F238E27FC236}">
                <a16:creationId xmlns:a16="http://schemas.microsoft.com/office/drawing/2014/main" id="{164FFD3F-04E6-4D1B-9D1B-D9222CF83CCA}"/>
              </a:ext>
            </a:extLst>
          </p:cNvPr>
          <p:cNvSpPr/>
          <p:nvPr/>
        </p:nvSpPr>
        <p:spPr bwMode="auto">
          <a:xfrm>
            <a:off x="7122910" y="432959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8D5C7517-9E57-4B31-A025-3E7121472746}"/>
              </a:ext>
            </a:extLst>
          </p:cNvPr>
          <p:cNvSpPr/>
          <p:nvPr/>
        </p:nvSpPr>
        <p:spPr bwMode="auto">
          <a:xfrm>
            <a:off x="7282390" y="5013454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7A6B4BD-6F6D-416E-9842-51D55477C578}"/>
              </a:ext>
            </a:extLst>
          </p:cNvPr>
          <p:cNvSpPr/>
          <p:nvPr/>
        </p:nvSpPr>
        <p:spPr bwMode="auto">
          <a:xfrm>
            <a:off x="6778222" y="3413811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4908A143-9D14-4869-B7FB-6E4DEB1BA182}"/>
              </a:ext>
            </a:extLst>
          </p:cNvPr>
          <p:cNvSpPr/>
          <p:nvPr/>
        </p:nvSpPr>
        <p:spPr bwMode="auto">
          <a:xfrm>
            <a:off x="9715263" y="3054969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4FC3D33F-0C0E-4D04-80B1-6F90B4BB357D}"/>
              </a:ext>
            </a:extLst>
          </p:cNvPr>
          <p:cNvSpPr/>
          <p:nvPr/>
        </p:nvSpPr>
        <p:spPr bwMode="auto">
          <a:xfrm>
            <a:off x="2395494" y="5018365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6F067F0A-BEE8-42B1-8400-EDEE0464DCC5}"/>
              </a:ext>
            </a:extLst>
          </p:cNvPr>
          <p:cNvSpPr/>
          <p:nvPr/>
        </p:nvSpPr>
        <p:spPr bwMode="auto">
          <a:xfrm>
            <a:off x="3464907" y="3604731"/>
            <a:ext cx="89631" cy="89631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rgbClr val="00BCF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96F58931-72DE-4EFD-9830-571AD5FC2402}"/>
              </a:ext>
            </a:extLst>
          </p:cNvPr>
          <p:cNvSpPr txBox="1">
            <a:spLocks/>
          </p:cNvSpPr>
          <p:nvPr/>
        </p:nvSpPr>
        <p:spPr>
          <a:xfrm>
            <a:off x="3758044" y="5491109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010372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4="http://schemas.microsoft.com/office/drawing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-4.44444E-6 L -4.79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12" grpId="0" animBg="1"/>
      <p:bldP spid="472" grpId="0"/>
      <p:bldP spid="473" grpId="0"/>
      <p:bldP spid="474" grpId="0"/>
      <p:bldP spid="475" grpId="0"/>
      <p:bldP spid="476" grpId="0"/>
      <p:bldP spid="477" grpId="0"/>
      <p:bldP spid="478" grpId="0"/>
      <p:bldP spid="479" grpId="0"/>
      <p:bldP spid="480" grpId="0"/>
      <p:bldP spid="481" grpId="0"/>
      <p:bldP spid="482" grpId="0"/>
      <p:bldP spid="483" grpId="0"/>
      <p:bldP spid="484" grpId="0"/>
      <p:bldP spid="485" grpId="0"/>
      <p:bldP spid="486" grpId="0"/>
      <p:bldP spid="487" grpId="0"/>
      <p:bldP spid="488" grpId="0"/>
      <p:bldP spid="489" grpId="0"/>
      <p:bldP spid="490" grpId="0"/>
      <p:bldP spid="491" grpId="0"/>
      <p:bldP spid="492" grpId="0"/>
      <p:bldP spid="493" grpId="0"/>
      <p:bldP spid="543" grpId="0" animBg="1"/>
      <p:bldP spid="544" grpId="0" animBg="1"/>
      <p:bldP spid="545" grpId="0" animBg="1"/>
      <p:bldP spid="546" grpId="0" animBg="1"/>
      <p:bldP spid="547" grpId="0" animBg="1"/>
      <p:bldP spid="548" grpId="0" animBg="1"/>
      <p:bldP spid="549" grpId="0" animBg="1"/>
      <p:bldP spid="550" grpId="0" animBg="1"/>
      <p:bldP spid="551" grpId="0" animBg="1"/>
      <p:bldP spid="552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58" grpId="0" animBg="1"/>
      <p:bldP spid="559" grpId="0" animBg="1"/>
      <p:bldP spid="560" grpId="0" animBg="1"/>
      <p:bldP spid="561" grpId="0" animBg="1"/>
      <p:bldP spid="562" grpId="0" animBg="1"/>
      <p:bldP spid="563" grpId="0" animBg="1"/>
      <p:bldP spid="56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5F9492-B6D4-46BA-A091-D4DAA99ADC38}"/>
              </a:ext>
            </a:extLst>
          </p:cNvPr>
          <p:cNvCxnSpPr>
            <a:cxnSpLocks/>
          </p:cNvCxnSpPr>
          <p:nvPr/>
        </p:nvCxnSpPr>
        <p:spPr>
          <a:xfrm>
            <a:off x="-11447" y="5910073"/>
            <a:ext cx="235437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31497" y="5896645"/>
            <a:ext cx="1105710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7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Freeform 50">
            <a:extLst>
              <a:ext uri="{FF2B5EF4-FFF2-40B4-BE49-F238E27FC236}">
                <a16:creationId xmlns:a16="http://schemas.microsoft.com/office/drawing/2014/main" id="{B585CF75-7DCA-475B-90E9-24F1DEF69AAA}"/>
              </a:ext>
            </a:extLst>
          </p:cNvPr>
          <p:cNvSpPr>
            <a:spLocks/>
          </p:cNvSpPr>
          <p:nvPr/>
        </p:nvSpPr>
        <p:spPr bwMode="auto">
          <a:xfrm>
            <a:off x="5043805" y="4229912"/>
            <a:ext cx="857011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5A82C52-E907-4381-8EAC-67D2E2F60276}"/>
              </a:ext>
            </a:extLst>
          </p:cNvPr>
          <p:cNvSpPr txBox="1"/>
          <p:nvPr/>
        </p:nvSpPr>
        <p:spPr>
          <a:xfrm>
            <a:off x="1511084" y="3159797"/>
            <a:ext cx="3741505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patch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721B15A-534C-49A0-8D60-1A23CC2FF5EA}"/>
              </a:ext>
            </a:extLst>
          </p:cNvPr>
          <p:cNvSpPr txBox="1"/>
          <p:nvPr/>
        </p:nvSpPr>
        <p:spPr>
          <a:xfrm>
            <a:off x="1681689" y="3548525"/>
            <a:ext cx="3400290" cy="318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often should I backup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82E83BC-BD11-4FDB-ACC0-57F30AC60E41}"/>
              </a:ext>
            </a:extLst>
          </p:cNvPr>
          <p:cNvSpPr txBox="1"/>
          <p:nvPr/>
        </p:nvSpPr>
        <p:spPr>
          <a:xfrm>
            <a:off x="1419920" y="3937254"/>
            <a:ext cx="3923832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packages should be on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8A3AADE-CFC2-43EB-83DE-C2201929E8B5}"/>
              </a:ext>
            </a:extLst>
          </p:cNvPr>
          <p:cNvSpPr txBox="1"/>
          <p:nvPr/>
        </p:nvSpPr>
        <p:spPr>
          <a:xfrm>
            <a:off x="4199156" y="910232"/>
            <a:ext cx="378681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do I need?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E934033-4FA6-4CEB-B07F-0E940257269D}"/>
              </a:ext>
            </a:extLst>
          </p:cNvPr>
          <p:cNvSpPr txBox="1"/>
          <p:nvPr/>
        </p:nvSpPr>
        <p:spPr>
          <a:xfrm>
            <a:off x="4453022" y="543065"/>
            <a:ext cx="32790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0F85953-5B53-4A0F-B9A9-B5D0FAF01A29}"/>
              </a:ext>
            </a:extLst>
          </p:cNvPr>
          <p:cNvSpPr txBox="1"/>
          <p:nvPr/>
        </p:nvSpPr>
        <p:spPr>
          <a:xfrm>
            <a:off x="3298622" y="175898"/>
            <a:ext cx="55878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my business needs?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B8E1811-0910-4BE6-A34C-1EB6C3763202}"/>
              </a:ext>
            </a:extLst>
          </p:cNvPr>
          <p:cNvSpPr txBox="1"/>
          <p:nvPr/>
        </p:nvSpPr>
        <p:spPr>
          <a:xfrm>
            <a:off x="4968325" y="1277398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FF408DB-43B6-43F3-B511-0A64F4F8D39F}"/>
              </a:ext>
            </a:extLst>
          </p:cNvPr>
          <p:cNvSpPr txBox="1"/>
          <p:nvPr/>
        </p:nvSpPr>
        <p:spPr>
          <a:xfrm>
            <a:off x="7586851" y="3548525"/>
            <a:ext cx="2482485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Which OS 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should I use?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7C964EC-E014-40C1-944C-FCECAE824ECF}"/>
              </a:ext>
            </a:extLst>
          </p:cNvPr>
          <p:cNvSpPr txBox="1"/>
          <p:nvPr/>
        </p:nvSpPr>
        <p:spPr>
          <a:xfrm>
            <a:off x="6405069" y="3159797"/>
            <a:ext cx="484604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deploy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new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code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to my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server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1C8ECD1-61F6-4199-A0A4-56815FE45991}"/>
              </a:ext>
            </a:extLst>
          </p:cNvPr>
          <p:cNvSpPr txBox="1"/>
          <p:nvPr/>
        </p:nvSpPr>
        <p:spPr>
          <a:xfrm>
            <a:off x="6781262" y="3937254"/>
            <a:ext cx="4093663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Who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monitors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B1354B0-D4DF-4AA5-AA8A-878EFCABCE5B}"/>
              </a:ext>
            </a:extLst>
          </p:cNvPr>
          <p:cNvGrpSpPr/>
          <p:nvPr/>
        </p:nvGrpSpPr>
        <p:grpSpPr>
          <a:xfrm>
            <a:off x="5439029" y="4120892"/>
            <a:ext cx="1313945" cy="1313945"/>
            <a:chOff x="5547902" y="4202399"/>
            <a:chExt cx="1340672" cy="1340672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3D4FFE9-AD0F-4BE8-B127-6B58FF2F9CCB}"/>
                </a:ext>
              </a:extLst>
            </p:cNvPr>
            <p:cNvSpPr/>
            <p:nvPr/>
          </p:nvSpPr>
          <p:spPr bwMode="auto">
            <a:xfrm>
              <a:off x="5547902" y="4202399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7F640996-FA02-4963-AFCC-76C8F9FF2200}"/>
                </a:ext>
              </a:extLst>
            </p:cNvPr>
            <p:cNvGrpSpPr/>
            <p:nvPr/>
          </p:nvGrpSpPr>
          <p:grpSpPr>
            <a:xfrm>
              <a:off x="5882043" y="4461171"/>
              <a:ext cx="744667" cy="794664"/>
              <a:chOff x="2084593" y="2157479"/>
              <a:chExt cx="958326" cy="1022668"/>
            </a:xfrm>
          </p:grpSpPr>
          <p:grpSp>
            <p:nvGrpSpPr>
              <p:cNvPr id="158" name="Group 4">
                <a:extLst>
                  <a:ext uri="{FF2B5EF4-FFF2-40B4-BE49-F238E27FC236}">
                    <a16:creationId xmlns:a16="http://schemas.microsoft.com/office/drawing/2014/main" id="{421B0FDB-BBF9-439B-9DE9-F60472F0BE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84593" y="2157479"/>
                <a:ext cx="475727" cy="1022668"/>
                <a:chOff x="7" y="12"/>
                <a:chExt cx="167" cy="359"/>
              </a:xfrm>
            </p:grpSpPr>
            <p:sp>
              <p:nvSpPr>
                <p:cNvPr id="166" name="Rectangle 5">
                  <a:extLst>
                    <a:ext uri="{FF2B5EF4-FFF2-40B4-BE49-F238E27FC236}">
                      <a16:creationId xmlns:a16="http://schemas.microsoft.com/office/drawing/2014/main" id="{D523CB19-43A9-4878-AD73-2F2665BE7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" y="45"/>
                  <a:ext cx="167" cy="32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6">
                  <a:extLst>
                    <a:ext uri="{FF2B5EF4-FFF2-40B4-BE49-F238E27FC236}">
                      <a16:creationId xmlns:a16="http://schemas.microsoft.com/office/drawing/2014/main" id="{517C05B1-2470-47F4-8CA1-474A44D76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" y="312"/>
                  <a:ext cx="43" cy="59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Rectangle 7">
                  <a:extLst>
                    <a:ext uri="{FF2B5EF4-FFF2-40B4-BE49-F238E27FC236}">
                      <a16:creationId xmlns:a16="http://schemas.microsoft.com/office/drawing/2014/main" id="{B3DF8D36-2CB5-4579-92A4-B1D725DC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232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Rectangle 8">
                  <a:extLst>
                    <a:ext uri="{FF2B5EF4-FFF2-40B4-BE49-F238E27FC236}">
                      <a16:creationId xmlns:a16="http://schemas.microsoft.com/office/drawing/2014/main" id="{BF17BBCE-8C9C-4283-B05C-725C159A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232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Rectangle 9">
                  <a:extLst>
                    <a:ext uri="{FF2B5EF4-FFF2-40B4-BE49-F238E27FC236}">
                      <a16:creationId xmlns:a16="http://schemas.microsoft.com/office/drawing/2014/main" id="{E83CD25C-461C-4ADB-8005-5580E88686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164"/>
                  <a:ext cx="25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Rectangle 10">
                  <a:extLst>
                    <a:ext uri="{FF2B5EF4-FFF2-40B4-BE49-F238E27FC236}">
                      <a16:creationId xmlns:a16="http://schemas.microsoft.com/office/drawing/2014/main" id="{AC86172E-6DA6-47CC-99DF-F7026BD27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164"/>
                  <a:ext cx="26" cy="2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Rectangle 11">
                  <a:extLst>
                    <a:ext uri="{FF2B5EF4-FFF2-40B4-BE49-F238E27FC236}">
                      <a16:creationId xmlns:a16="http://schemas.microsoft.com/office/drawing/2014/main" id="{0A4B2234-1B67-46BE-83B9-E0910C443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" y="98"/>
                  <a:ext cx="25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Rectangle 12">
                  <a:extLst>
                    <a:ext uri="{FF2B5EF4-FFF2-40B4-BE49-F238E27FC236}">
                      <a16:creationId xmlns:a16="http://schemas.microsoft.com/office/drawing/2014/main" id="{5E458580-80A1-427A-88CD-6E8F282CFF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" y="98"/>
                  <a:ext cx="26" cy="24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FB5E1C3-A45E-4C3B-AE12-9FDD344AA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" y="12"/>
                  <a:ext cx="47" cy="33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26CE35E-934D-4FE3-9A5A-A10941E90CC9}"/>
                  </a:ext>
                </a:extLst>
              </p:cNvPr>
              <p:cNvGrpSpPr/>
              <p:nvPr/>
            </p:nvGrpSpPr>
            <p:grpSpPr>
              <a:xfrm>
                <a:off x="2561534" y="2758439"/>
                <a:ext cx="475727" cy="421466"/>
                <a:chOff x="2779974" y="2727959"/>
                <a:chExt cx="475727" cy="421466"/>
              </a:xfrm>
            </p:grpSpPr>
            <p:sp>
              <p:nvSpPr>
                <p:cNvPr id="161" name="Rectangle 5">
                  <a:extLst>
                    <a:ext uri="{FF2B5EF4-FFF2-40B4-BE49-F238E27FC236}">
                      <a16:creationId xmlns:a16="http://schemas.microsoft.com/office/drawing/2014/main" id="{391D9726-C10E-4408-B364-9018948AEA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9974" y="2727959"/>
                  <a:ext cx="475727" cy="421465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6">
                  <a:extLst>
                    <a:ext uri="{FF2B5EF4-FFF2-40B4-BE49-F238E27FC236}">
                      <a16:creationId xmlns:a16="http://schemas.microsoft.com/office/drawing/2014/main" id="{EE6B4B5C-23B0-4DB1-AC2B-0224496CF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8191" y="2981354"/>
                  <a:ext cx="122493" cy="168071"/>
                </a:xfrm>
                <a:custGeom>
                  <a:avLst/>
                  <a:gdLst>
                    <a:gd name="T0" fmla="*/ 20 w 20"/>
                    <a:gd name="T1" fmla="*/ 28 h 28"/>
                    <a:gd name="T2" fmla="*/ 20 w 20"/>
                    <a:gd name="T3" fmla="*/ 10 h 28"/>
                    <a:gd name="T4" fmla="*/ 10 w 20"/>
                    <a:gd name="T5" fmla="*/ 0 h 28"/>
                    <a:gd name="T6" fmla="*/ 0 w 20"/>
                    <a:gd name="T7" fmla="*/ 10 h 28"/>
                    <a:gd name="T8" fmla="*/ 0 w 20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8">
                      <a:moveTo>
                        <a:pt x="20" y="28"/>
                      </a:moveTo>
                      <a:cubicBezTo>
                        <a:pt x="20" y="10"/>
                        <a:pt x="20" y="10"/>
                        <a:pt x="20" y="10"/>
                      </a:cubicBezTo>
                      <a:cubicBezTo>
                        <a:pt x="20" y="5"/>
                        <a:pt x="15" y="0"/>
                        <a:pt x="10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28"/>
                        <a:pt x="0" y="28"/>
                        <a:pt x="0" y="28"/>
                      </a:cubicBezTo>
                    </a:path>
                  </a:pathLst>
                </a:cu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Rectangle 7">
                  <a:extLst>
                    <a:ext uri="{FF2B5EF4-FFF2-40B4-BE49-F238E27FC236}">
                      <a16:creationId xmlns:a16="http://schemas.microsoft.com/office/drawing/2014/main" id="{34449B9C-34D1-4195-845B-9C8A9FBFA1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2829662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Rectangle 8">
                  <a:extLst>
                    <a:ext uri="{FF2B5EF4-FFF2-40B4-BE49-F238E27FC236}">
                      <a16:creationId xmlns:a16="http://schemas.microsoft.com/office/drawing/2014/main" id="{C9E112B0-F388-434F-A175-797D4C3DB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84781" y="2829662"/>
                  <a:ext cx="74065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Rectangle 9">
                  <a:extLst>
                    <a:ext uri="{FF2B5EF4-FFF2-40B4-BE49-F238E27FC236}">
                      <a16:creationId xmlns:a16="http://schemas.microsoft.com/office/drawing/2014/main" id="{689BF551-AA5E-4AFA-8774-43D3C4438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79677" y="3004253"/>
                  <a:ext cx="71217" cy="71216"/>
                </a:xfrm>
                <a:prstGeom prst="rect">
                  <a:avLst/>
                </a:prstGeom>
                <a:noFill/>
                <a:ln w="19050" cap="flat">
                  <a:solidFill>
                    <a:srgbClr val="00205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399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0" cap="none" spc="0" normalizeH="0" baseline="0" noProof="0">
                    <a:ln>
                      <a:noFill/>
                    </a:ln>
                    <a:solidFill>
                      <a:srgbClr val="353535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77F3200-4D0B-459D-9F18-8EF974E23490}"/>
                  </a:ext>
                </a:extLst>
              </p:cNvPr>
              <p:cNvSpPr/>
              <p:nvPr/>
            </p:nvSpPr>
            <p:spPr bwMode="auto">
              <a:xfrm>
                <a:off x="2560320" y="2537142"/>
                <a:ext cx="482599" cy="221297"/>
              </a:xfrm>
              <a:prstGeom prst="triangle">
                <a:avLst>
                  <a:gd name="adj" fmla="val 0"/>
                </a:avLst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 err="1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7C0EBAA9-C068-4822-906A-695BBB847FDB}"/>
              </a:ext>
            </a:extLst>
          </p:cNvPr>
          <p:cNvGrpSpPr/>
          <p:nvPr/>
        </p:nvGrpSpPr>
        <p:grpSpPr>
          <a:xfrm>
            <a:off x="5439029" y="1689401"/>
            <a:ext cx="1313945" cy="1313945"/>
            <a:chOff x="5547902" y="2127586"/>
            <a:chExt cx="1340672" cy="1340672"/>
          </a:xfrm>
        </p:grpSpPr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18BEF007-618F-4863-9EC5-C14453B59708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77" name="Group 16">
              <a:extLst>
                <a:ext uri="{FF2B5EF4-FFF2-40B4-BE49-F238E27FC236}">
                  <a16:creationId xmlns:a16="http://schemas.microsoft.com/office/drawing/2014/main" id="{1673FA0A-CCB3-4E02-97FA-6F0F6F24F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178" name="Freeform 17">
                <a:extLst>
                  <a:ext uri="{FF2B5EF4-FFF2-40B4-BE49-F238E27FC236}">
                    <a16:creationId xmlns:a16="http://schemas.microsoft.com/office/drawing/2014/main" id="{D2EECDBE-BF0A-4EA6-8603-084AD055E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9" name="Freeform 18">
                <a:extLst>
                  <a:ext uri="{FF2B5EF4-FFF2-40B4-BE49-F238E27FC236}">
                    <a16:creationId xmlns:a16="http://schemas.microsoft.com/office/drawing/2014/main" id="{0E080E3F-2DFF-47C6-AC94-CA9FAFCAE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0" name="Line 19">
                <a:extLst>
                  <a:ext uri="{FF2B5EF4-FFF2-40B4-BE49-F238E27FC236}">
                    <a16:creationId xmlns:a16="http://schemas.microsoft.com/office/drawing/2014/main" id="{4B980296-D320-461B-9631-BB7F02986A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1" name="Freeform 20">
                <a:extLst>
                  <a:ext uri="{FF2B5EF4-FFF2-40B4-BE49-F238E27FC236}">
                    <a16:creationId xmlns:a16="http://schemas.microsoft.com/office/drawing/2014/main" id="{9BEA336B-D380-4A16-B54C-40299E2E6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2" name="Freeform 21">
                <a:extLst>
                  <a:ext uri="{FF2B5EF4-FFF2-40B4-BE49-F238E27FC236}">
                    <a16:creationId xmlns:a16="http://schemas.microsoft.com/office/drawing/2014/main" id="{8E828F03-26BA-4C60-A397-CD8D5915D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3" name="Line 22">
                <a:extLst>
                  <a:ext uri="{FF2B5EF4-FFF2-40B4-BE49-F238E27FC236}">
                    <a16:creationId xmlns:a16="http://schemas.microsoft.com/office/drawing/2014/main" id="{7B4BDB71-83E8-497A-8EEC-8B4B765465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4" name="Freeform 23">
                <a:extLst>
                  <a:ext uri="{FF2B5EF4-FFF2-40B4-BE49-F238E27FC236}">
                    <a16:creationId xmlns:a16="http://schemas.microsoft.com/office/drawing/2014/main" id="{272D0024-3180-40E0-89B1-6172E3A42B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5" name="Freeform 24">
                <a:extLst>
                  <a:ext uri="{FF2B5EF4-FFF2-40B4-BE49-F238E27FC236}">
                    <a16:creationId xmlns:a16="http://schemas.microsoft.com/office/drawing/2014/main" id="{0422B94B-FC1D-40DF-A7FA-F7EB3BF7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6" name="Freeform 25">
                <a:extLst>
                  <a:ext uri="{FF2B5EF4-FFF2-40B4-BE49-F238E27FC236}">
                    <a16:creationId xmlns:a16="http://schemas.microsoft.com/office/drawing/2014/main" id="{C79953D4-2DA2-4392-A251-BDD1A63B36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7" name="Line 26">
                <a:extLst>
                  <a:ext uri="{FF2B5EF4-FFF2-40B4-BE49-F238E27FC236}">
                    <a16:creationId xmlns:a16="http://schemas.microsoft.com/office/drawing/2014/main" id="{70EF93E8-1867-4B47-B2DA-9205E9217E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8" name="Freeform 27">
                <a:extLst>
                  <a:ext uri="{FF2B5EF4-FFF2-40B4-BE49-F238E27FC236}">
                    <a16:creationId xmlns:a16="http://schemas.microsoft.com/office/drawing/2014/main" id="{B4144D8F-8042-41E7-ADF4-A3660C86B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89" name="Freeform 28">
                <a:extLst>
                  <a:ext uri="{FF2B5EF4-FFF2-40B4-BE49-F238E27FC236}">
                    <a16:creationId xmlns:a16="http://schemas.microsoft.com/office/drawing/2014/main" id="{7E5840F9-C411-4952-B4AF-F0ED8B482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1CD5BCC7-C85B-44FB-A2B5-8B03B10A4F47}"/>
              </a:ext>
            </a:extLst>
          </p:cNvPr>
          <p:cNvGrpSpPr/>
          <p:nvPr/>
        </p:nvGrpSpPr>
        <p:grpSpPr>
          <a:xfrm>
            <a:off x="2721556" y="1689401"/>
            <a:ext cx="1313945" cy="1313945"/>
            <a:chOff x="2775150" y="2127586"/>
            <a:chExt cx="1340672" cy="1340672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0203890-B46B-466A-A2E8-25ECAABE366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86B04566-A37E-4DF8-8054-4586B15CEC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42BAE1F-97B2-4117-A536-18FA657F389D}"/>
              </a:ext>
            </a:extLst>
          </p:cNvPr>
          <p:cNvGrpSpPr/>
          <p:nvPr/>
        </p:nvGrpSpPr>
        <p:grpSpPr>
          <a:xfrm>
            <a:off x="8156504" y="1689401"/>
            <a:ext cx="1313945" cy="1313945"/>
            <a:chOff x="8320652" y="2127586"/>
            <a:chExt cx="1340672" cy="1340672"/>
          </a:xfrm>
        </p:grpSpPr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9BE4F214-8E80-45A6-B3A4-30AA1670A0A2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5" name="Group 8">
              <a:extLst>
                <a:ext uri="{FF2B5EF4-FFF2-40B4-BE49-F238E27FC236}">
                  <a16:creationId xmlns:a16="http://schemas.microsoft.com/office/drawing/2014/main" id="{83005A0C-3AB3-412F-BAD6-DF5D7FF1A02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96" name="Rectangle 9">
                <a:extLst>
                  <a:ext uri="{FF2B5EF4-FFF2-40B4-BE49-F238E27FC236}">
                    <a16:creationId xmlns:a16="http://schemas.microsoft.com/office/drawing/2014/main" id="{D260A608-1537-4C62-825A-72D6E9170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Rectangle 10">
                <a:extLst>
                  <a:ext uri="{FF2B5EF4-FFF2-40B4-BE49-F238E27FC236}">
                    <a16:creationId xmlns:a16="http://schemas.microsoft.com/office/drawing/2014/main" id="{5726F2E1-A109-401C-B6E3-B724EEF53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1">
                <a:extLst>
                  <a:ext uri="{FF2B5EF4-FFF2-40B4-BE49-F238E27FC236}">
                    <a16:creationId xmlns:a16="http://schemas.microsoft.com/office/drawing/2014/main" id="{77746DD8-6DF4-407A-B116-2E67F30B80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Freeform 12">
                <a:extLst>
                  <a:ext uri="{FF2B5EF4-FFF2-40B4-BE49-F238E27FC236}">
                    <a16:creationId xmlns:a16="http://schemas.microsoft.com/office/drawing/2014/main" id="{8850CAC7-5FE6-415E-B748-C20C757E0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Freeform 13">
                <a:extLst>
                  <a:ext uri="{FF2B5EF4-FFF2-40B4-BE49-F238E27FC236}">
                    <a16:creationId xmlns:a16="http://schemas.microsoft.com/office/drawing/2014/main" id="{A3044B18-4AB5-48E7-9167-6CB7BEF72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00205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7B8B613-F57D-4D95-A063-0B7062837798}"/>
              </a:ext>
            </a:extLst>
          </p:cNvPr>
          <p:cNvCxnSpPr>
            <a:cxnSpLocks/>
          </p:cNvCxnSpPr>
          <p:nvPr/>
        </p:nvCxnSpPr>
        <p:spPr>
          <a:xfrm>
            <a:off x="4145529" y="2321875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73CD8E75-0582-40B8-89F8-5FE3AD200767}"/>
              </a:ext>
            </a:extLst>
          </p:cNvPr>
          <p:cNvCxnSpPr>
            <a:cxnSpLocks/>
          </p:cNvCxnSpPr>
          <p:nvPr/>
        </p:nvCxnSpPr>
        <p:spPr>
          <a:xfrm flipH="1">
            <a:off x="6863002" y="2321875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0EE4F724-AA70-4374-A69F-29F60EDF98D9}"/>
              </a:ext>
            </a:extLst>
          </p:cNvPr>
          <p:cNvCxnSpPr>
            <a:cxnSpLocks/>
          </p:cNvCxnSpPr>
          <p:nvPr/>
        </p:nvCxnSpPr>
        <p:spPr>
          <a:xfrm>
            <a:off x="6091265" y="3098744"/>
            <a:ext cx="0" cy="922325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204" name="Freeform 50">
            <a:extLst>
              <a:ext uri="{FF2B5EF4-FFF2-40B4-BE49-F238E27FC236}">
                <a16:creationId xmlns:a16="http://schemas.microsoft.com/office/drawing/2014/main" id="{C2D57E37-1F0C-423E-B38A-BE0A28892030}"/>
              </a:ext>
            </a:extLst>
          </p:cNvPr>
          <p:cNvSpPr>
            <a:spLocks/>
          </p:cNvSpPr>
          <p:nvPr/>
        </p:nvSpPr>
        <p:spPr bwMode="auto">
          <a:xfrm flipH="1">
            <a:off x="6253366" y="4997505"/>
            <a:ext cx="602175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55BD5BE9-49F4-466D-9ADB-24C1CD0DDFD2}"/>
              </a:ext>
            </a:extLst>
          </p:cNvPr>
          <p:cNvSpPr txBox="1">
            <a:spLocks/>
          </p:cNvSpPr>
          <p:nvPr/>
        </p:nvSpPr>
        <p:spPr>
          <a:xfrm>
            <a:off x="3764286" y="5486426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358166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54167E-6 -4.44444E-6 L 3.54167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7.40741E-7 L -3.75E-6 0.04352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75E-6 4.81481E-6 L -3.75E-6 0.04351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7.40741E-7 L 4.16667E-7 -0.0544 " pathEditMode="relative" rAng="0" ptsTypes="AA">
                                      <p:cBhvr>
                                        <p:cTn id="38" dur="500" spd="-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2.77556E-17 L 4.16667E-7 -0.0544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16667E-7 -3.33333E-6 L 4.16667E-7 -0.05439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7 -4.07407E-6 L 4.16667E-7 -0.05439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7.40741E-7 L 1.45833E-6 0.04352 " pathEditMode="relative" rAng="0" ptsTypes="AA">
                                      <p:cBhvr>
                                        <p:cTn id="58" dur="500" spd="-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45833E-6 -2.22222E-6 L 1.45833E-6 0.04352 " pathEditMode="relative" rAng="0" ptsTypes="AA">
                                      <p:cBhvr>
                                        <p:cTn id="63" dur="500" spd="-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45833E-6 4.81481E-6 L 1.45833E-6 0.04351 " pathEditMode="relative" rAng="0" ptsTypes="AA">
                                      <p:cBhvr>
                                        <p:cTn id="68" dur="500" spd="-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875E-6 3.7037E-6 L -0.03672 3.7037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08333E-7 -1.85185E-6 L 0.03672 -1.85185E-6 " pathEditMode="relative" rAng="0" ptsTypes="AA">
                                      <p:cBhvr>
                                        <p:cTn id="78" dur="500" spd="-100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0" grpId="0" animBg="1"/>
      <p:bldP spid="144" grpId="0" animBg="1"/>
      <p:bldP spid="144" grpId="1" animBg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/>
      <p:bldP spid="151" grpId="1"/>
      <p:bldP spid="152" grpId="0"/>
      <p:bldP spid="152" grpId="1"/>
      <p:bldP spid="153" grpId="0"/>
      <p:bldP spid="153" grpId="1"/>
      <p:bldP spid="154" grpId="0"/>
      <p:bldP spid="154" grpId="1"/>
      <p:bldP spid="204" grpId="0" animBg="1"/>
      <p:bldP spid="20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4EBFDCF-CCEF-4C9E-96DA-E638A3759B4D}"/>
              </a:ext>
            </a:extLst>
          </p:cNvPr>
          <p:cNvCxnSpPr>
            <a:cxnSpLocks/>
          </p:cNvCxnSpPr>
          <p:nvPr/>
        </p:nvCxnSpPr>
        <p:spPr>
          <a:xfrm>
            <a:off x="-11447" y="5910067"/>
            <a:ext cx="594032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499310" y="5896645"/>
            <a:ext cx="1225935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4" y="5896645"/>
            <a:ext cx="91014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8" y="5910067"/>
            <a:ext cx="863750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Freeform 50">
            <a:extLst>
              <a:ext uri="{FF2B5EF4-FFF2-40B4-BE49-F238E27FC236}">
                <a16:creationId xmlns:a16="http://schemas.microsoft.com/office/drawing/2014/main" id="{FDAEEEA6-5AF6-41FC-A616-ED0B2C977966}"/>
              </a:ext>
            </a:extLst>
          </p:cNvPr>
          <p:cNvSpPr>
            <a:spLocks/>
          </p:cNvSpPr>
          <p:nvPr/>
        </p:nvSpPr>
        <p:spPr bwMode="auto">
          <a:xfrm>
            <a:off x="5065628" y="3410684"/>
            <a:ext cx="857011" cy="57470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143D328-F81A-4D2A-9A77-13A43681F68D}"/>
              </a:ext>
            </a:extLst>
          </p:cNvPr>
          <p:cNvGrpSpPr/>
          <p:nvPr/>
        </p:nvGrpSpPr>
        <p:grpSpPr>
          <a:xfrm>
            <a:off x="5350799" y="2709682"/>
            <a:ext cx="1313945" cy="1313945"/>
            <a:chOff x="5547902" y="2127586"/>
            <a:chExt cx="1340672" cy="1340672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5287FF7-676A-4112-8417-9E596FFB426E}"/>
                </a:ext>
              </a:extLst>
            </p:cNvPr>
            <p:cNvSpPr/>
            <p:nvPr/>
          </p:nvSpPr>
          <p:spPr bwMode="auto">
            <a:xfrm>
              <a:off x="554790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92" name="Group 16">
              <a:extLst>
                <a:ext uri="{FF2B5EF4-FFF2-40B4-BE49-F238E27FC236}">
                  <a16:creationId xmlns:a16="http://schemas.microsoft.com/office/drawing/2014/main" id="{6A6F3DDE-FC5F-4505-8FC2-B86C581ECA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24049" y="2333627"/>
              <a:ext cx="770389" cy="891106"/>
              <a:chOff x="13" y="7"/>
              <a:chExt cx="351" cy="406"/>
            </a:xfrm>
          </p:grpSpPr>
          <p:sp>
            <p:nvSpPr>
              <p:cNvPr id="93" name="Freeform 17">
                <a:extLst>
                  <a:ext uri="{FF2B5EF4-FFF2-40B4-BE49-F238E27FC236}">
                    <a16:creationId xmlns:a16="http://schemas.microsoft.com/office/drawing/2014/main" id="{0F5AF14D-EBCB-4345-BC67-BBBAFF2D32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4" name="Freeform 18">
                <a:extLst>
                  <a:ext uri="{FF2B5EF4-FFF2-40B4-BE49-F238E27FC236}">
                    <a16:creationId xmlns:a16="http://schemas.microsoft.com/office/drawing/2014/main" id="{791F65EB-F9A1-499D-AE21-974327576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5" name="Line 19">
                <a:extLst>
                  <a:ext uri="{FF2B5EF4-FFF2-40B4-BE49-F238E27FC236}">
                    <a16:creationId xmlns:a16="http://schemas.microsoft.com/office/drawing/2014/main" id="{EA337B93-3074-477D-8561-7675789FD7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6" name="Freeform 20">
                <a:extLst>
                  <a:ext uri="{FF2B5EF4-FFF2-40B4-BE49-F238E27FC236}">
                    <a16:creationId xmlns:a16="http://schemas.microsoft.com/office/drawing/2014/main" id="{38229C58-1288-4DDA-8BCA-DCC5433A2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199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1 h 176"/>
                  <a:gd name="T8" fmla="*/ 76 w 152"/>
                  <a:gd name="T9" fmla="*/ 176 h 176"/>
                  <a:gd name="T10" fmla="*/ 0 w 152"/>
                  <a:gd name="T11" fmla="*/ 131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1"/>
                    </a:lnTo>
                    <a:lnTo>
                      <a:pt x="76" y="176"/>
                    </a:lnTo>
                    <a:lnTo>
                      <a:pt x="0" y="131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7" name="Freeform 21">
                <a:extLst>
                  <a:ext uri="{FF2B5EF4-FFF2-40B4-BE49-F238E27FC236}">
                    <a16:creationId xmlns:a16="http://schemas.microsoft.com/office/drawing/2014/main" id="{F34503F0-7832-4311-8060-F8C427CAC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" y="244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8" name="Line 22">
                <a:extLst>
                  <a:ext uri="{FF2B5EF4-FFF2-40B4-BE49-F238E27FC236}">
                    <a16:creationId xmlns:a16="http://schemas.microsoft.com/office/drawing/2014/main" id="{35125E77-4A78-430F-B9F3-25AFA583E3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" y="282"/>
                <a:ext cx="0" cy="93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99" name="Freeform 23">
                <a:extLst>
                  <a:ext uri="{FF2B5EF4-FFF2-40B4-BE49-F238E27FC236}">
                    <a16:creationId xmlns:a16="http://schemas.microsoft.com/office/drawing/2014/main" id="{5DB23350-3B9C-4761-855B-6F7196FE2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" y="364"/>
                <a:ext cx="163" cy="49"/>
              </a:xfrm>
              <a:custGeom>
                <a:avLst/>
                <a:gdLst>
                  <a:gd name="T0" fmla="*/ 163 w 163"/>
                  <a:gd name="T1" fmla="*/ 2 h 49"/>
                  <a:gd name="T2" fmla="*/ 83 w 163"/>
                  <a:gd name="T3" fmla="*/ 49 h 49"/>
                  <a:gd name="T4" fmla="*/ 0 w 163"/>
                  <a:gd name="T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3" h="49">
                    <a:moveTo>
                      <a:pt x="163" y="2"/>
                    </a:moveTo>
                    <a:lnTo>
                      <a:pt x="83" y="49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0" name="Freeform 24">
                <a:extLst>
                  <a:ext uri="{FF2B5EF4-FFF2-40B4-BE49-F238E27FC236}">
                    <a16:creationId xmlns:a16="http://schemas.microsoft.com/office/drawing/2014/main" id="{0114C85D-CD51-4192-B543-9DD3D4932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7"/>
                <a:ext cx="152" cy="176"/>
              </a:xfrm>
              <a:custGeom>
                <a:avLst/>
                <a:gdLst>
                  <a:gd name="T0" fmla="*/ 0 w 152"/>
                  <a:gd name="T1" fmla="*/ 45 h 176"/>
                  <a:gd name="T2" fmla="*/ 76 w 152"/>
                  <a:gd name="T3" fmla="*/ 0 h 176"/>
                  <a:gd name="T4" fmla="*/ 152 w 152"/>
                  <a:gd name="T5" fmla="*/ 45 h 176"/>
                  <a:gd name="T6" fmla="*/ 152 w 152"/>
                  <a:gd name="T7" fmla="*/ 133 h 176"/>
                  <a:gd name="T8" fmla="*/ 76 w 152"/>
                  <a:gd name="T9" fmla="*/ 176 h 176"/>
                  <a:gd name="T10" fmla="*/ 0 w 152"/>
                  <a:gd name="T11" fmla="*/ 133 h 176"/>
                  <a:gd name="T12" fmla="*/ 0 w 152"/>
                  <a:gd name="T13" fmla="*/ 45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2" h="176">
                    <a:moveTo>
                      <a:pt x="0" y="45"/>
                    </a:moveTo>
                    <a:lnTo>
                      <a:pt x="76" y="0"/>
                    </a:lnTo>
                    <a:lnTo>
                      <a:pt x="152" y="45"/>
                    </a:lnTo>
                    <a:lnTo>
                      <a:pt x="152" y="133"/>
                    </a:lnTo>
                    <a:lnTo>
                      <a:pt x="76" y="176"/>
                    </a:lnTo>
                    <a:lnTo>
                      <a:pt x="0" y="133"/>
                    </a:lnTo>
                    <a:lnTo>
                      <a:pt x="0" y="45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1" name="Freeform 25">
                <a:extLst>
                  <a:ext uri="{FF2B5EF4-FFF2-40B4-BE49-F238E27FC236}">
                    <a16:creationId xmlns:a16="http://schemas.microsoft.com/office/drawing/2014/main" id="{5DA3A728-4C57-46D7-9F0A-3B45CDF4F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" y="52"/>
                <a:ext cx="152" cy="44"/>
              </a:xfrm>
              <a:custGeom>
                <a:avLst/>
                <a:gdLst>
                  <a:gd name="T0" fmla="*/ 152 w 152"/>
                  <a:gd name="T1" fmla="*/ 0 h 44"/>
                  <a:gd name="T2" fmla="*/ 76 w 152"/>
                  <a:gd name="T3" fmla="*/ 44 h 44"/>
                  <a:gd name="T4" fmla="*/ 0 w 152"/>
                  <a:gd name="T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44">
                    <a:moveTo>
                      <a:pt x="152" y="0"/>
                    </a:moveTo>
                    <a:lnTo>
                      <a:pt x="76" y="4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2" name="Line 26">
                <a:extLst>
                  <a:ext uri="{FF2B5EF4-FFF2-40B4-BE49-F238E27FC236}">
                    <a16:creationId xmlns:a16="http://schemas.microsoft.com/office/drawing/2014/main" id="{914FE8BD-3DDB-40DA-AD70-4753C329E8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" y="96"/>
                <a:ext cx="0" cy="87"/>
              </a:xfrm>
              <a:prstGeom prst="line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3" name="Freeform 27">
                <a:extLst>
                  <a:ext uri="{FF2B5EF4-FFF2-40B4-BE49-F238E27FC236}">
                    <a16:creationId xmlns:a16="http://schemas.microsoft.com/office/drawing/2014/main" id="{BF271611-D719-4179-BD53-6F56E9F7B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" y="92"/>
                <a:ext cx="82" cy="141"/>
              </a:xfrm>
              <a:custGeom>
                <a:avLst/>
                <a:gdLst>
                  <a:gd name="T0" fmla="*/ 0 w 82"/>
                  <a:gd name="T1" fmla="*/ 0 h 141"/>
                  <a:gd name="T2" fmla="*/ 82 w 82"/>
                  <a:gd name="T3" fmla="*/ 46 h 141"/>
                  <a:gd name="T4" fmla="*/ 82 w 82"/>
                  <a:gd name="T5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2" h="141">
                    <a:moveTo>
                      <a:pt x="0" y="0"/>
                    </a:moveTo>
                    <a:lnTo>
                      <a:pt x="82" y="46"/>
                    </a:lnTo>
                    <a:lnTo>
                      <a:pt x="82" y="141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04" name="Freeform 28">
                <a:extLst>
                  <a:ext uri="{FF2B5EF4-FFF2-40B4-BE49-F238E27FC236}">
                    <a16:creationId xmlns:a16="http://schemas.microsoft.com/office/drawing/2014/main" id="{C17514F1-5B79-4106-9666-5E31FC7A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" y="92"/>
                <a:ext cx="83" cy="141"/>
              </a:xfrm>
              <a:custGeom>
                <a:avLst/>
                <a:gdLst>
                  <a:gd name="T0" fmla="*/ 0 w 83"/>
                  <a:gd name="T1" fmla="*/ 141 h 141"/>
                  <a:gd name="T2" fmla="*/ 0 w 83"/>
                  <a:gd name="T3" fmla="*/ 46 h 141"/>
                  <a:gd name="T4" fmla="*/ 83 w 83"/>
                  <a:gd name="T5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141">
                    <a:moveTo>
                      <a:pt x="0" y="141"/>
                    </a:moveTo>
                    <a:lnTo>
                      <a:pt x="0" y="46"/>
                    </a:lnTo>
                    <a:lnTo>
                      <a:pt x="83" y="0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8508C3-DCBB-4DAE-B2E4-415BA4CAEFF0}"/>
              </a:ext>
            </a:extLst>
          </p:cNvPr>
          <p:cNvGrpSpPr/>
          <p:nvPr/>
        </p:nvGrpSpPr>
        <p:grpSpPr>
          <a:xfrm>
            <a:off x="2633324" y="2709682"/>
            <a:ext cx="1313945" cy="1313945"/>
            <a:chOff x="2775150" y="2127586"/>
            <a:chExt cx="1340672" cy="1340672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B154C6-54CC-4144-B92C-97BC20FB7113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E77B2B0C-A0D3-488B-9B4A-A40233133E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41275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BB9F61A-4D9A-450E-8DF8-D98BCB13E2FD}"/>
              </a:ext>
            </a:extLst>
          </p:cNvPr>
          <p:cNvGrpSpPr/>
          <p:nvPr/>
        </p:nvGrpSpPr>
        <p:grpSpPr>
          <a:xfrm>
            <a:off x="8068272" y="2709682"/>
            <a:ext cx="1313945" cy="1313945"/>
            <a:chOff x="8320652" y="2127586"/>
            <a:chExt cx="1340672" cy="1340672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EC7B89C4-1935-4808-8F08-D9D50C54066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0" name="Group 8">
              <a:extLst>
                <a:ext uri="{FF2B5EF4-FFF2-40B4-BE49-F238E27FC236}">
                  <a16:creationId xmlns:a16="http://schemas.microsoft.com/office/drawing/2014/main" id="{D5C791F4-343F-43E7-88F1-1A8AB8DBAB8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11" name="Rectangle 9">
                <a:extLst>
                  <a:ext uri="{FF2B5EF4-FFF2-40B4-BE49-F238E27FC236}">
                    <a16:creationId xmlns:a16="http://schemas.microsoft.com/office/drawing/2014/main" id="{AC9B2A4F-BEC8-4F4A-AA61-6E0D052C36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2" name="Rectangle 10">
                <a:extLst>
                  <a:ext uri="{FF2B5EF4-FFF2-40B4-BE49-F238E27FC236}">
                    <a16:creationId xmlns:a16="http://schemas.microsoft.com/office/drawing/2014/main" id="{DE3FCA96-223A-4B32-98D4-C02A1D7D6A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3" name="Line 11">
                <a:extLst>
                  <a:ext uri="{FF2B5EF4-FFF2-40B4-BE49-F238E27FC236}">
                    <a16:creationId xmlns:a16="http://schemas.microsoft.com/office/drawing/2014/main" id="{05834F1F-FEE1-4242-B36E-F00EBA6391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4" name="Freeform 12">
                <a:extLst>
                  <a:ext uri="{FF2B5EF4-FFF2-40B4-BE49-F238E27FC236}">
                    <a16:creationId xmlns:a16="http://schemas.microsoft.com/office/drawing/2014/main" id="{F41CEEB4-30CA-4141-9AE9-56435A0C3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15" name="Freeform 13">
                <a:extLst>
                  <a:ext uri="{FF2B5EF4-FFF2-40B4-BE49-F238E27FC236}">
                    <a16:creationId xmlns:a16="http://schemas.microsoft.com/office/drawing/2014/main" id="{9BD7D112-BB33-40D5-9B70-998B6852C4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21A7774-6F4A-4B0F-B38A-F1EEA9C44CB9}"/>
              </a:ext>
            </a:extLst>
          </p:cNvPr>
          <p:cNvCxnSpPr>
            <a:cxnSpLocks/>
          </p:cNvCxnSpPr>
          <p:nvPr/>
        </p:nvCxnSpPr>
        <p:spPr>
          <a:xfrm>
            <a:off x="4057296" y="3342156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03ED660-3948-4347-8C57-797499DF5643}"/>
              </a:ext>
            </a:extLst>
          </p:cNvPr>
          <p:cNvCxnSpPr>
            <a:cxnSpLocks/>
          </p:cNvCxnSpPr>
          <p:nvPr/>
        </p:nvCxnSpPr>
        <p:spPr>
          <a:xfrm flipH="1">
            <a:off x="6774771" y="3342156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18" name="Freeform 50">
            <a:extLst>
              <a:ext uri="{FF2B5EF4-FFF2-40B4-BE49-F238E27FC236}">
                <a16:creationId xmlns:a16="http://schemas.microsoft.com/office/drawing/2014/main" id="{597CA007-C7D1-4087-81BC-C2A897A42EF8}"/>
              </a:ext>
            </a:extLst>
          </p:cNvPr>
          <p:cNvSpPr>
            <a:spLocks/>
          </p:cNvSpPr>
          <p:nvPr/>
        </p:nvSpPr>
        <p:spPr bwMode="auto">
          <a:xfrm flipH="1">
            <a:off x="6306496" y="2798751"/>
            <a:ext cx="602175" cy="403812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BAF0D5-3650-4CE4-B539-F1CC7328CC54}"/>
              </a:ext>
            </a:extLst>
          </p:cNvPr>
          <p:cNvSpPr txBox="1"/>
          <p:nvPr/>
        </p:nvSpPr>
        <p:spPr>
          <a:xfrm>
            <a:off x="4117155" y="890938"/>
            <a:ext cx="3786819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many </a:t>
            </a:r>
            <a:r>
              <a:rPr kumimoji="0" lang="en-US" sz="1468" b="1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“servers” </a:t>
            </a:r>
            <a:r>
              <a:rPr kumimoji="0" lang="en-US" sz="1468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do I need?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48CD300-DDC9-4119-9016-50D61794578E}"/>
              </a:ext>
            </a:extLst>
          </p:cNvPr>
          <p:cNvSpPr txBox="1"/>
          <p:nvPr/>
        </p:nvSpPr>
        <p:spPr>
          <a:xfrm>
            <a:off x="4185841" y="543374"/>
            <a:ext cx="4014447" cy="544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increase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“server”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utilization?</a:t>
            </a:r>
          </a:p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8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BA939-472B-45D9-8290-34BBCA5C3672}"/>
              </a:ext>
            </a:extLst>
          </p:cNvPr>
          <p:cNvSpPr txBox="1"/>
          <p:nvPr/>
        </p:nvSpPr>
        <p:spPr>
          <a:xfrm>
            <a:off x="3298315" y="176210"/>
            <a:ext cx="5587887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is the right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size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of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“servers”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my business needs?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E4803FE-0CF2-40ED-A9DC-FD3E91D8416D}"/>
              </a:ext>
            </a:extLst>
          </p:cNvPr>
          <p:cNvSpPr txBox="1"/>
          <p:nvPr/>
        </p:nvSpPr>
        <p:spPr>
          <a:xfrm>
            <a:off x="4968019" y="1277709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can I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scale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DB08189-72B7-4695-9F99-4914573B7443}"/>
              </a:ext>
            </a:extLst>
          </p:cNvPr>
          <p:cNvSpPr txBox="1">
            <a:spLocks/>
          </p:cNvSpPr>
          <p:nvPr/>
        </p:nvSpPr>
        <p:spPr>
          <a:xfrm>
            <a:off x="3781751" y="5475146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D47893D-4384-4A26-A160-F832064FB0D5}"/>
              </a:ext>
            </a:extLst>
          </p:cNvPr>
          <p:cNvSpPr txBox="1"/>
          <p:nvPr/>
        </p:nvSpPr>
        <p:spPr>
          <a:xfrm>
            <a:off x="4962692" y="1687442"/>
            <a:ext cx="2248480" cy="31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What are </a:t>
            </a:r>
            <a:r>
              <a:rPr kumimoji="0" lang="en-US" sz="1468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containers</a:t>
            </a:r>
            <a:r>
              <a:rPr kumimoji="0" lang="en-US" sz="146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4663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4.44444E-6 L -4.58333E-6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04167E-6 -3.7037E-7 L -0.03672 -3.7037E-7 " pathEditMode="relative" rAng="0" ptsTypes="AA">
                                      <p:cBhvr>
                                        <p:cTn id="22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2.91667E-6 5.55112E-17 L 0.03672 5.55112E-17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1" grpId="0" animBg="1"/>
      <p:bldP spid="89" grpId="0" animBg="1"/>
      <p:bldP spid="89" grpId="1" animBg="1"/>
      <p:bldP spid="118" grpId="0" animBg="1"/>
      <p:bldP spid="11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20C7E6-7B52-4BB4-9542-95243A52A5E5}"/>
              </a:ext>
            </a:extLst>
          </p:cNvPr>
          <p:cNvCxnSpPr>
            <a:cxnSpLocks/>
          </p:cNvCxnSpPr>
          <p:nvPr/>
        </p:nvCxnSpPr>
        <p:spPr>
          <a:xfrm>
            <a:off x="-11448" y="5910067"/>
            <a:ext cx="8637503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3596" y="5896645"/>
            <a:ext cx="998309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PaaS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35394" y="5896645"/>
            <a:ext cx="91014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IaaS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0500" y="5896645"/>
            <a:ext cx="2057893" cy="615393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On-Premises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-11446" y="5910067"/>
            <a:ext cx="11753636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 bwMode="auto">
          <a:xfrm>
            <a:off x="1210543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5309787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803365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10757525" y="5823899"/>
            <a:ext cx="172340" cy="17234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2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D82D69E-B73B-4B7D-B1A5-A3E895CAB4A1}"/>
              </a:ext>
            </a:extLst>
          </p:cNvPr>
          <p:cNvSpPr txBox="1"/>
          <p:nvPr/>
        </p:nvSpPr>
        <p:spPr>
          <a:xfrm>
            <a:off x="9815446" y="5893297"/>
            <a:ext cx="2155677" cy="732732"/>
          </a:xfrm>
          <a:prstGeom prst="rect">
            <a:avLst/>
          </a:prstGeom>
          <a:noFill/>
        </p:spPr>
        <p:txBody>
          <a:bodyPr wrap="none" lIns="179208" tIns="143367" rIns="179208" bIns="143367" rtlCol="0">
            <a:spAutoFit/>
          </a:bodyPr>
          <a:lstStyle/>
          <a:p>
            <a:pPr marL="0" marR="0" lvl="0" indent="0" algn="l" defTabSz="89584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Serverless</a:t>
            </a:r>
          </a:p>
        </p:txBody>
      </p:sp>
      <p:sp>
        <p:nvSpPr>
          <p:cNvPr id="126" name="Freeform 50">
            <a:extLst>
              <a:ext uri="{FF2B5EF4-FFF2-40B4-BE49-F238E27FC236}">
                <a16:creationId xmlns:a16="http://schemas.microsoft.com/office/drawing/2014/main" id="{FCCC52A2-43E4-471C-AC79-2A7E572669F7}"/>
              </a:ext>
            </a:extLst>
          </p:cNvPr>
          <p:cNvSpPr>
            <a:spLocks/>
          </p:cNvSpPr>
          <p:nvPr/>
        </p:nvSpPr>
        <p:spPr bwMode="auto">
          <a:xfrm>
            <a:off x="4715569" y="2118658"/>
            <a:ext cx="2738713" cy="1836551"/>
          </a:xfrm>
          <a:custGeom>
            <a:avLst/>
            <a:gdLst>
              <a:gd name="T0" fmla="*/ 28 w 120"/>
              <a:gd name="T1" fmla="*/ 32 h 80"/>
              <a:gd name="T2" fmla="*/ 60 w 120"/>
              <a:gd name="T3" fmla="*/ 0 h 80"/>
              <a:gd name="T4" fmla="*/ 90 w 120"/>
              <a:gd name="T5" fmla="*/ 20 h 80"/>
              <a:gd name="T6" fmla="*/ 90 w 120"/>
              <a:gd name="T7" fmla="*/ 20 h 80"/>
              <a:gd name="T8" fmla="*/ 120 w 120"/>
              <a:gd name="T9" fmla="*/ 50 h 80"/>
              <a:gd name="T10" fmla="*/ 90 w 120"/>
              <a:gd name="T11" fmla="*/ 80 h 80"/>
              <a:gd name="T12" fmla="*/ 24 w 120"/>
              <a:gd name="T13" fmla="*/ 80 h 80"/>
              <a:gd name="T14" fmla="*/ 0 w 120"/>
              <a:gd name="T15" fmla="*/ 56 h 80"/>
              <a:gd name="T16" fmla="*/ 24 w 120"/>
              <a:gd name="T17" fmla="*/ 32 h 80"/>
              <a:gd name="T18" fmla="*/ 28 w 120"/>
              <a:gd name="T19" fmla="*/ 3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0" h="80">
                <a:moveTo>
                  <a:pt x="28" y="32"/>
                </a:moveTo>
                <a:cubicBezTo>
                  <a:pt x="28" y="14"/>
                  <a:pt x="42" y="0"/>
                  <a:pt x="60" y="0"/>
                </a:cubicBezTo>
                <a:cubicBezTo>
                  <a:pt x="73" y="0"/>
                  <a:pt x="85" y="8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107" y="20"/>
                  <a:pt x="120" y="33"/>
                  <a:pt x="120" y="50"/>
                </a:cubicBezTo>
                <a:cubicBezTo>
                  <a:pt x="120" y="67"/>
                  <a:pt x="107" y="80"/>
                  <a:pt x="90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11" y="80"/>
                  <a:pt x="0" y="69"/>
                  <a:pt x="0" y="56"/>
                </a:cubicBezTo>
                <a:cubicBezTo>
                  <a:pt x="0" y="43"/>
                  <a:pt x="11" y="32"/>
                  <a:pt x="24" y="32"/>
                </a:cubicBezTo>
                <a:cubicBezTo>
                  <a:pt x="25" y="32"/>
                  <a:pt x="27" y="32"/>
                  <a:pt x="28" y="32"/>
                </a:cubicBezTo>
                <a:close/>
              </a:path>
            </a:pathLst>
          </a:custGeom>
          <a:solidFill>
            <a:srgbClr val="00BCF2"/>
          </a:solidFill>
          <a:ln w="1905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89617" tIns="44808" rIns="89617" bIns="448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9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DD8E030-AA29-4CBD-BE0E-6F46E7FEDF1D}"/>
              </a:ext>
            </a:extLst>
          </p:cNvPr>
          <p:cNvGrpSpPr/>
          <p:nvPr/>
        </p:nvGrpSpPr>
        <p:grpSpPr>
          <a:xfrm>
            <a:off x="1721981" y="2495485"/>
            <a:ext cx="1313945" cy="1313945"/>
            <a:chOff x="2775150" y="2127586"/>
            <a:chExt cx="1340672" cy="1340672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6879692-3E2E-4EE2-85C1-3DBD3749CAD2}"/>
                </a:ext>
              </a:extLst>
            </p:cNvPr>
            <p:cNvSpPr/>
            <p:nvPr/>
          </p:nvSpPr>
          <p:spPr bwMode="auto">
            <a:xfrm>
              <a:off x="2775150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91A948C4-86A9-4817-956C-F2494363A1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8228" y="2365339"/>
              <a:ext cx="794968" cy="855843"/>
            </a:xfrm>
            <a:custGeom>
              <a:avLst/>
              <a:gdLst>
                <a:gd name="T0" fmla="*/ 8 w 104"/>
                <a:gd name="T1" fmla="*/ 112 h 112"/>
                <a:gd name="T2" fmla="*/ 92 w 104"/>
                <a:gd name="T3" fmla="*/ 112 h 112"/>
                <a:gd name="T4" fmla="*/ 100 w 104"/>
                <a:gd name="T5" fmla="*/ 112 h 112"/>
                <a:gd name="T6" fmla="*/ 104 w 104"/>
                <a:gd name="T7" fmla="*/ 40 h 112"/>
                <a:gd name="T8" fmla="*/ 72 w 104"/>
                <a:gd name="T9" fmla="*/ 24 h 112"/>
                <a:gd name="T10" fmla="*/ 68 w 104"/>
                <a:gd name="T11" fmla="*/ 0 h 112"/>
                <a:gd name="T12" fmla="*/ 40 w 104"/>
                <a:gd name="T13" fmla="*/ 0 h 112"/>
                <a:gd name="T14" fmla="*/ 32 w 104"/>
                <a:gd name="T15" fmla="*/ 0 h 112"/>
                <a:gd name="T16" fmla="*/ 0 w 104"/>
                <a:gd name="T17" fmla="*/ 24 h 112"/>
                <a:gd name="T18" fmla="*/ 4 w 104"/>
                <a:gd name="T19" fmla="*/ 50 h 112"/>
                <a:gd name="T20" fmla="*/ 28 w 104"/>
                <a:gd name="T21" fmla="*/ 72 h 112"/>
                <a:gd name="T22" fmla="*/ 48 w 104"/>
                <a:gd name="T23" fmla="*/ 104 h 112"/>
                <a:gd name="T24" fmla="*/ 28 w 104"/>
                <a:gd name="T25" fmla="*/ 72 h 112"/>
                <a:gd name="T26" fmla="*/ 76 w 104"/>
                <a:gd name="T27" fmla="*/ 104 h 112"/>
                <a:gd name="T28" fmla="*/ 56 w 104"/>
                <a:gd name="T29" fmla="*/ 72 h 112"/>
                <a:gd name="T30" fmla="*/ 84 w 104"/>
                <a:gd name="T31" fmla="*/ 104 h 112"/>
                <a:gd name="T32" fmla="*/ 84 w 104"/>
                <a:gd name="T33" fmla="*/ 68 h 112"/>
                <a:gd name="T34" fmla="*/ 28 w 104"/>
                <a:gd name="T35" fmla="*/ 64 h 112"/>
                <a:gd name="T36" fmla="*/ 20 w 104"/>
                <a:gd name="T37" fmla="*/ 64 h 112"/>
                <a:gd name="T38" fmla="*/ 12 w 104"/>
                <a:gd name="T39" fmla="*/ 104 h 112"/>
                <a:gd name="T40" fmla="*/ 16 w 104"/>
                <a:gd name="T41" fmla="*/ 56 h 112"/>
                <a:gd name="T42" fmla="*/ 40 w 104"/>
                <a:gd name="T43" fmla="*/ 56 h 112"/>
                <a:gd name="T44" fmla="*/ 64 w 104"/>
                <a:gd name="T45" fmla="*/ 56 h 112"/>
                <a:gd name="T46" fmla="*/ 88 w 104"/>
                <a:gd name="T47" fmla="*/ 56 h 112"/>
                <a:gd name="T48" fmla="*/ 92 w 104"/>
                <a:gd name="T49" fmla="*/ 104 h 112"/>
                <a:gd name="T50" fmla="*/ 32 w 104"/>
                <a:gd name="T51" fmla="*/ 32 h 112"/>
                <a:gd name="T52" fmla="*/ 48 w 104"/>
                <a:gd name="T53" fmla="*/ 40 h 112"/>
                <a:gd name="T54" fmla="*/ 32 w 104"/>
                <a:gd name="T55" fmla="*/ 40 h 112"/>
                <a:gd name="T56" fmla="*/ 56 w 104"/>
                <a:gd name="T57" fmla="*/ 32 h 112"/>
                <a:gd name="T58" fmla="*/ 72 w 104"/>
                <a:gd name="T59" fmla="*/ 40 h 112"/>
                <a:gd name="T60" fmla="*/ 56 w 104"/>
                <a:gd name="T61" fmla="*/ 40 h 112"/>
                <a:gd name="T62" fmla="*/ 96 w 104"/>
                <a:gd name="T63" fmla="*/ 40 h 112"/>
                <a:gd name="T64" fmla="*/ 80 w 104"/>
                <a:gd name="T65" fmla="*/ 40 h 112"/>
                <a:gd name="T66" fmla="*/ 96 w 104"/>
                <a:gd name="T67" fmla="*/ 32 h 112"/>
                <a:gd name="T68" fmla="*/ 40 w 104"/>
                <a:gd name="T69" fmla="*/ 8 h 112"/>
                <a:gd name="T70" fmla="*/ 64 w 104"/>
                <a:gd name="T71" fmla="*/ 24 h 112"/>
                <a:gd name="T72" fmla="*/ 40 w 104"/>
                <a:gd name="T73" fmla="*/ 8 h 112"/>
                <a:gd name="T74" fmla="*/ 24 w 104"/>
                <a:gd name="T75" fmla="*/ 32 h 112"/>
                <a:gd name="T76" fmla="*/ 16 w 104"/>
                <a:gd name="T77" fmla="*/ 48 h 112"/>
                <a:gd name="T78" fmla="*/ 8 w 104"/>
                <a:gd name="T7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12">
                  <a:moveTo>
                    <a:pt x="4" y="112"/>
                  </a:moveTo>
                  <a:cubicBezTo>
                    <a:pt x="8" y="112"/>
                    <a:pt x="8" y="112"/>
                    <a:pt x="8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92" y="112"/>
                    <a:pt x="92" y="112"/>
                    <a:pt x="92" y="112"/>
                  </a:cubicBezTo>
                  <a:cubicBezTo>
                    <a:pt x="96" y="112"/>
                    <a:pt x="96" y="112"/>
                    <a:pt x="96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2" y="48"/>
                    <a:pt x="104" y="44"/>
                    <a:pt x="104" y="40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8"/>
                    <a:pt x="4" y="50"/>
                  </a:cubicBezTo>
                  <a:lnTo>
                    <a:pt x="4" y="112"/>
                  </a:lnTo>
                  <a:close/>
                  <a:moveTo>
                    <a:pt x="28" y="72"/>
                  </a:moveTo>
                  <a:cubicBezTo>
                    <a:pt x="48" y="72"/>
                    <a:pt x="48" y="72"/>
                    <a:pt x="48" y="72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28" y="104"/>
                    <a:pt x="28" y="104"/>
                    <a:pt x="28" y="104"/>
                  </a:cubicBezTo>
                  <a:lnTo>
                    <a:pt x="28" y="72"/>
                  </a:lnTo>
                  <a:close/>
                  <a:moveTo>
                    <a:pt x="76" y="72"/>
                  </a:moveTo>
                  <a:cubicBezTo>
                    <a:pt x="76" y="104"/>
                    <a:pt x="76" y="104"/>
                    <a:pt x="7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72"/>
                    <a:pt x="56" y="72"/>
                    <a:pt x="56" y="72"/>
                  </a:cubicBezTo>
                  <a:lnTo>
                    <a:pt x="76" y="72"/>
                  </a:lnTo>
                  <a:close/>
                  <a:moveTo>
                    <a:pt x="84" y="104"/>
                  </a:moveTo>
                  <a:cubicBezTo>
                    <a:pt x="84" y="72"/>
                    <a:pt x="84" y="72"/>
                    <a:pt x="84" y="72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6"/>
                    <a:pt x="15" y="56"/>
                    <a:pt x="16" y="56"/>
                  </a:cubicBezTo>
                  <a:cubicBezTo>
                    <a:pt x="21" y="56"/>
                    <a:pt x="25" y="54"/>
                    <a:pt x="28" y="50"/>
                  </a:cubicBezTo>
                  <a:cubicBezTo>
                    <a:pt x="31" y="54"/>
                    <a:pt x="35" y="56"/>
                    <a:pt x="40" y="56"/>
                  </a:cubicBezTo>
                  <a:cubicBezTo>
                    <a:pt x="45" y="56"/>
                    <a:pt x="49" y="54"/>
                    <a:pt x="52" y="50"/>
                  </a:cubicBezTo>
                  <a:cubicBezTo>
                    <a:pt x="55" y="54"/>
                    <a:pt x="59" y="56"/>
                    <a:pt x="64" y="56"/>
                  </a:cubicBezTo>
                  <a:cubicBezTo>
                    <a:pt x="69" y="56"/>
                    <a:pt x="73" y="54"/>
                    <a:pt x="76" y="50"/>
                  </a:cubicBezTo>
                  <a:cubicBezTo>
                    <a:pt x="79" y="54"/>
                    <a:pt x="83" y="56"/>
                    <a:pt x="88" y="56"/>
                  </a:cubicBezTo>
                  <a:cubicBezTo>
                    <a:pt x="89" y="56"/>
                    <a:pt x="91" y="56"/>
                    <a:pt x="92" y="55"/>
                  </a:cubicBezTo>
                  <a:cubicBezTo>
                    <a:pt x="92" y="104"/>
                    <a:pt x="92" y="104"/>
                    <a:pt x="92" y="104"/>
                  </a:cubicBezTo>
                  <a:lnTo>
                    <a:pt x="84" y="104"/>
                  </a:lnTo>
                  <a:close/>
                  <a:moveTo>
                    <a:pt x="32" y="32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4"/>
                    <a:pt x="44" y="48"/>
                    <a:pt x="40" y="48"/>
                  </a:cubicBezTo>
                  <a:cubicBezTo>
                    <a:pt x="36" y="48"/>
                    <a:pt x="32" y="44"/>
                    <a:pt x="32" y="40"/>
                  </a:cubicBezTo>
                  <a:lnTo>
                    <a:pt x="32" y="32"/>
                  </a:lnTo>
                  <a:close/>
                  <a:moveTo>
                    <a:pt x="56" y="32"/>
                  </a:moveTo>
                  <a:cubicBezTo>
                    <a:pt x="72" y="32"/>
                    <a:pt x="72" y="32"/>
                    <a:pt x="72" y="32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2" y="44"/>
                    <a:pt x="68" y="48"/>
                    <a:pt x="64" y="48"/>
                  </a:cubicBezTo>
                  <a:cubicBezTo>
                    <a:pt x="60" y="48"/>
                    <a:pt x="56" y="44"/>
                    <a:pt x="56" y="40"/>
                  </a:cubicBezTo>
                  <a:lnTo>
                    <a:pt x="56" y="32"/>
                  </a:lnTo>
                  <a:close/>
                  <a:moveTo>
                    <a:pt x="96" y="40"/>
                  </a:moveTo>
                  <a:cubicBezTo>
                    <a:pt x="96" y="44"/>
                    <a:pt x="92" y="48"/>
                    <a:pt x="88" y="48"/>
                  </a:cubicBezTo>
                  <a:cubicBezTo>
                    <a:pt x="84" y="48"/>
                    <a:pt x="80" y="44"/>
                    <a:pt x="80" y="40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96" y="32"/>
                    <a:pt x="96" y="32"/>
                    <a:pt x="96" y="32"/>
                  </a:cubicBezTo>
                  <a:lnTo>
                    <a:pt x="96" y="40"/>
                  </a:lnTo>
                  <a:close/>
                  <a:moveTo>
                    <a:pt x="40" y="8"/>
                  </a:moveTo>
                  <a:cubicBezTo>
                    <a:pt x="64" y="8"/>
                    <a:pt x="64" y="8"/>
                    <a:pt x="64" y="8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40" y="24"/>
                    <a:pt x="40" y="24"/>
                    <a:pt x="40" y="24"/>
                  </a:cubicBezTo>
                  <a:lnTo>
                    <a:pt x="40" y="8"/>
                  </a:lnTo>
                  <a:close/>
                  <a:moveTo>
                    <a:pt x="8" y="32"/>
                  </a:moveTo>
                  <a:cubicBezTo>
                    <a:pt x="24" y="32"/>
                    <a:pt x="24" y="32"/>
                    <a:pt x="24" y="32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4"/>
                    <a:pt x="20" y="48"/>
                    <a:pt x="16" y="48"/>
                  </a:cubicBezTo>
                  <a:cubicBezTo>
                    <a:pt x="12" y="48"/>
                    <a:pt x="8" y="44"/>
                    <a:pt x="8" y="40"/>
                  </a:cubicBezTo>
                  <a:lnTo>
                    <a:pt x="8" y="32"/>
                  </a:lnTo>
                  <a:close/>
                </a:path>
              </a:pathLst>
            </a:custGeom>
            <a:solidFill>
              <a:srgbClr val="353535"/>
            </a:solidFill>
            <a:ln w="38100">
              <a:solidFill>
                <a:srgbClr val="EAEAEA"/>
              </a:solidFill>
              <a:miter lim="800000"/>
            </a:ln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22F3358-EA7D-4FBD-9E06-62CE18DFD656}"/>
              </a:ext>
            </a:extLst>
          </p:cNvPr>
          <p:cNvGrpSpPr/>
          <p:nvPr/>
        </p:nvGrpSpPr>
        <p:grpSpPr>
          <a:xfrm>
            <a:off x="9190545" y="2495485"/>
            <a:ext cx="1313945" cy="1313945"/>
            <a:chOff x="8320652" y="2127586"/>
            <a:chExt cx="1340672" cy="134067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6AB53901-7DD7-4FD5-966E-AC8B8CE6CDE8}"/>
                </a:ext>
              </a:extLst>
            </p:cNvPr>
            <p:cNvSpPr/>
            <p:nvPr/>
          </p:nvSpPr>
          <p:spPr bwMode="auto">
            <a:xfrm>
              <a:off x="8320652" y="2127586"/>
              <a:ext cx="1340672" cy="1340672"/>
            </a:xfrm>
            <a:prstGeom prst="ellipse">
              <a:avLst/>
            </a:prstGeom>
            <a:solidFill>
              <a:srgbClr val="EAEAEA"/>
            </a:solidFill>
            <a:ln w="9525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35" tIns="143387" rIns="179235" bIns="14338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728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2" name="Group 8">
              <a:extLst>
                <a:ext uri="{FF2B5EF4-FFF2-40B4-BE49-F238E27FC236}">
                  <a16:creationId xmlns:a16="http://schemas.microsoft.com/office/drawing/2014/main" id="{27242C46-9FCA-493F-BC45-8ED3A8DA2A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561965" y="2577338"/>
              <a:ext cx="897974" cy="451613"/>
              <a:chOff x="7" y="12"/>
              <a:chExt cx="342" cy="172"/>
            </a:xfrm>
          </p:grpSpPr>
          <p:sp>
            <p:nvSpPr>
              <p:cNvPr id="133" name="Rectangle 9">
                <a:extLst>
                  <a:ext uri="{FF2B5EF4-FFF2-40B4-BE49-F238E27FC236}">
                    <a16:creationId xmlns:a16="http://schemas.microsoft.com/office/drawing/2014/main" id="{024EEC5A-4BD2-4501-91C5-69D3EDA3B7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" y="64"/>
                <a:ext cx="87" cy="120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4" name="Rectangle 10">
                <a:extLst>
                  <a:ext uri="{FF2B5EF4-FFF2-40B4-BE49-F238E27FC236}">
                    <a16:creationId xmlns:a16="http://schemas.microsoft.com/office/drawing/2014/main" id="{99DD7739-5ED4-4E98-BEE5-92E992AD8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" y="76"/>
                <a:ext cx="154" cy="108"/>
              </a:xfrm>
              <a:prstGeom prst="rect">
                <a:avLst/>
              </a:pr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5" name="Line 11">
                <a:extLst>
                  <a:ext uri="{FF2B5EF4-FFF2-40B4-BE49-F238E27FC236}">
                    <a16:creationId xmlns:a16="http://schemas.microsoft.com/office/drawing/2014/main" id="{8AF393FB-AC7F-4694-AD3B-A8026322A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1" y="124"/>
                <a:ext cx="0" cy="17"/>
              </a:xfrm>
              <a:prstGeom prst="line">
                <a:avLst/>
              </a:prstGeom>
              <a:noFill/>
              <a:ln w="2540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6" name="Freeform 12">
                <a:extLst>
                  <a:ext uri="{FF2B5EF4-FFF2-40B4-BE49-F238E27FC236}">
                    <a16:creationId xmlns:a16="http://schemas.microsoft.com/office/drawing/2014/main" id="{711AB873-3817-4CF8-A9A3-9055C37E2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" y="150"/>
                <a:ext cx="68" cy="34"/>
              </a:xfrm>
              <a:custGeom>
                <a:avLst/>
                <a:gdLst>
                  <a:gd name="T0" fmla="*/ 68 w 68"/>
                  <a:gd name="T1" fmla="*/ 0 h 34"/>
                  <a:gd name="T2" fmla="*/ 0 w 68"/>
                  <a:gd name="T3" fmla="*/ 0 h 34"/>
                  <a:gd name="T4" fmla="*/ 0 w 68"/>
                  <a:gd name="T5" fmla="*/ 34 h 34"/>
                  <a:gd name="T6" fmla="*/ 43 w 68"/>
                  <a:gd name="T7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8" h="34">
                    <a:moveTo>
                      <a:pt x="68" y="0"/>
                    </a:moveTo>
                    <a:lnTo>
                      <a:pt x="0" y="0"/>
                    </a:lnTo>
                    <a:lnTo>
                      <a:pt x="0" y="34"/>
                    </a:lnTo>
                    <a:lnTo>
                      <a:pt x="43" y="3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37" name="Freeform 13">
                <a:extLst>
                  <a:ext uri="{FF2B5EF4-FFF2-40B4-BE49-F238E27FC236}">
                    <a16:creationId xmlns:a16="http://schemas.microsoft.com/office/drawing/2014/main" id="{FA223EEE-C6D5-4A3E-9837-671A2B6B7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" y="12"/>
                <a:ext cx="238" cy="64"/>
              </a:xfrm>
              <a:custGeom>
                <a:avLst/>
                <a:gdLst>
                  <a:gd name="T0" fmla="*/ 0 w 238"/>
                  <a:gd name="T1" fmla="*/ 26 h 64"/>
                  <a:gd name="T2" fmla="*/ 0 w 238"/>
                  <a:gd name="T3" fmla="*/ 0 h 64"/>
                  <a:gd name="T4" fmla="*/ 238 w 238"/>
                  <a:gd name="T5" fmla="*/ 0 h 64"/>
                  <a:gd name="T6" fmla="*/ 238 w 238"/>
                  <a:gd name="T7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8" h="64">
                    <a:moveTo>
                      <a:pt x="0" y="26"/>
                    </a:moveTo>
                    <a:lnTo>
                      <a:pt x="0" y="0"/>
                    </a:lnTo>
                    <a:lnTo>
                      <a:pt x="238" y="0"/>
                    </a:lnTo>
                    <a:lnTo>
                      <a:pt x="238" y="64"/>
                    </a:lnTo>
                  </a:path>
                </a:pathLst>
              </a:custGeom>
              <a:noFill/>
              <a:ln w="19050" cap="flat">
                <a:solidFill>
                  <a:srgbClr val="353535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39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74D7B54-5CC5-42CE-85C6-48957FDCC72B}"/>
              </a:ext>
            </a:extLst>
          </p:cNvPr>
          <p:cNvCxnSpPr>
            <a:cxnSpLocks/>
          </p:cNvCxnSpPr>
          <p:nvPr/>
        </p:nvCxnSpPr>
        <p:spPr>
          <a:xfrm>
            <a:off x="3249357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55196FF-98F4-40FF-9138-F4F9B30D2C98}"/>
              </a:ext>
            </a:extLst>
          </p:cNvPr>
          <p:cNvCxnSpPr>
            <a:cxnSpLocks/>
          </p:cNvCxnSpPr>
          <p:nvPr/>
        </p:nvCxnSpPr>
        <p:spPr>
          <a:xfrm flipH="1">
            <a:off x="7741938" y="3127959"/>
            <a:ext cx="1183473" cy="0"/>
          </a:xfrm>
          <a:prstGeom prst="straightConnector1">
            <a:avLst/>
          </a:prstGeom>
          <a:noFill/>
          <a:ln w="25400" cap="flat" cmpd="sng" algn="ctr">
            <a:solidFill>
              <a:srgbClr val="002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008C5D32-0218-437E-A473-5F7E316C3959}"/>
              </a:ext>
            </a:extLst>
          </p:cNvPr>
          <p:cNvSpPr txBox="1"/>
          <p:nvPr/>
        </p:nvSpPr>
        <p:spPr>
          <a:xfrm>
            <a:off x="2984533" y="1387560"/>
            <a:ext cx="6042423" cy="394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914224">
              <a:defRPr sz="1500" ker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</a:defRPr>
            </a:lvl1pPr>
          </a:lstStyle>
          <a:p>
            <a:pPr marL="0" marR="0" lvl="0" indent="0" algn="ctr" defTabSz="8958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How do I </a:t>
            </a:r>
            <a:r>
              <a:rPr kumimoji="0" lang="en-US" sz="1961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(re)architect</a:t>
            </a:r>
            <a:r>
              <a: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my app?</a:t>
            </a:r>
          </a:p>
        </p:txBody>
      </p:sp>
      <p:grpSp>
        <p:nvGrpSpPr>
          <p:cNvPr id="141" name="Group 4">
            <a:extLst>
              <a:ext uri="{FF2B5EF4-FFF2-40B4-BE49-F238E27FC236}">
                <a16:creationId xmlns:a16="http://schemas.microsoft.com/office/drawing/2014/main" id="{699C7ADE-F7C0-4B3F-9C01-4113975AD4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549848" y="2551095"/>
            <a:ext cx="160341" cy="257215"/>
            <a:chOff x="6" y="12"/>
            <a:chExt cx="192" cy="308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648707D-5801-4121-BA1D-38F7ED8F9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2E1C954-FF6E-4936-A724-A471DD1969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15AA5B4-9259-45C5-98FE-365FF7DBC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F74386A-5DA1-44C5-B9EC-F9A5A39C9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6" name="Freeform 9">
              <a:extLst>
                <a:ext uri="{FF2B5EF4-FFF2-40B4-BE49-F238E27FC236}">
                  <a16:creationId xmlns:a16="http://schemas.microsoft.com/office/drawing/2014/main" id="{2304EE55-6462-4EE1-A9AE-2B9762739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7" name="Freeform 10">
              <a:extLst>
                <a:ext uri="{FF2B5EF4-FFF2-40B4-BE49-F238E27FC236}">
                  <a16:creationId xmlns:a16="http://schemas.microsoft.com/office/drawing/2014/main" id="{D27D02D9-84DB-430A-9CCA-D4A39C43E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1AE21C8-D87B-4BA3-A5CD-7695E47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E747BDE-2923-45D9-8C70-1902DC4CC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AF0740A-1B27-47F2-84E9-8905D90ED8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51" name="Group 4">
            <a:extLst>
              <a:ext uri="{FF2B5EF4-FFF2-40B4-BE49-F238E27FC236}">
                <a16:creationId xmlns:a16="http://schemas.microsoft.com/office/drawing/2014/main" id="{800A0E57-331D-4488-AC45-CE0744AAD47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147296" y="2336079"/>
            <a:ext cx="160341" cy="257215"/>
            <a:chOff x="6" y="12"/>
            <a:chExt cx="192" cy="308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37ACA5-9B61-47A0-900B-C2A2FC5F3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523FDFC-DF09-42EF-94A7-836627A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48BF0CAD-A194-459C-B552-50230573D0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7B8ED4F-6EC7-426B-AC3D-60D6A3361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6" name="Freeform 9">
              <a:extLst>
                <a:ext uri="{FF2B5EF4-FFF2-40B4-BE49-F238E27FC236}">
                  <a16:creationId xmlns:a16="http://schemas.microsoft.com/office/drawing/2014/main" id="{0D12C6C3-141F-4101-9719-E725C53CA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7" name="Freeform 10">
              <a:extLst>
                <a:ext uri="{FF2B5EF4-FFF2-40B4-BE49-F238E27FC236}">
                  <a16:creationId xmlns:a16="http://schemas.microsoft.com/office/drawing/2014/main" id="{1D8E19FE-E69C-419B-9698-4AE8B461C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3115AF9-8714-491E-8664-655CE7218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522F6E03-6833-4672-8C6E-539518D18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BD4BAED-39CF-4A15-9D73-BD1561968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61" name="Group 4">
            <a:extLst>
              <a:ext uri="{FF2B5EF4-FFF2-40B4-BE49-F238E27FC236}">
                <a16:creationId xmlns:a16="http://schemas.microsoft.com/office/drawing/2014/main" id="{EFAFC49A-7B89-4A51-8191-5AC1B9BAF0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311856" y="3105867"/>
            <a:ext cx="160341" cy="257215"/>
            <a:chOff x="6" y="12"/>
            <a:chExt cx="192" cy="308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9FE131F7-6140-4A29-9CF3-F338B85AB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A88D500-5C4D-495D-980E-3DB54AD4C2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7FBBC02A-D3B8-4DCF-9D32-C13EB2E6B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D3E20B0-58EE-43E1-84E0-61A81380B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4BD93028-0ADA-4959-94FC-5992D588B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9B9B8AAA-1713-4B6C-898D-7BE34342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D083569-94D7-4F39-80CA-0387011D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89ADC1B7-1444-4F0C-BD03-DFFBC41E2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51FCF71-B1EF-4E4B-8AEE-E5EE8EEBD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71" name="Group 4">
            <a:extLst>
              <a:ext uri="{FF2B5EF4-FFF2-40B4-BE49-F238E27FC236}">
                <a16:creationId xmlns:a16="http://schemas.microsoft.com/office/drawing/2014/main" id="{3475EA0A-EAF4-4B76-A808-02903B833CF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09303" y="3004103"/>
            <a:ext cx="160341" cy="257215"/>
            <a:chOff x="6" y="12"/>
            <a:chExt cx="192" cy="308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30202E6D-433D-4E67-9485-DCADFDBE1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3E05F20-711C-4702-9CF7-0A55D4F0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6EECF-FC6D-4E78-91A7-835ED6BE0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78730F6-2333-465A-A79D-FC9EC30B1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6" name="Freeform 9">
              <a:extLst>
                <a:ext uri="{FF2B5EF4-FFF2-40B4-BE49-F238E27FC236}">
                  <a16:creationId xmlns:a16="http://schemas.microsoft.com/office/drawing/2014/main" id="{16A08B85-DC10-4B83-813C-E20FDEF75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44D1488C-B3A3-47CA-9260-C2192F6E5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2198FEE-ED38-4E83-8EEC-DBA177E67A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91927BC-D119-4B49-AB0D-A37E6E885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2D6BDB25-6677-4DA3-A6BC-FF49308DD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81" name="Group 4">
            <a:extLst>
              <a:ext uri="{FF2B5EF4-FFF2-40B4-BE49-F238E27FC236}">
                <a16:creationId xmlns:a16="http://schemas.microsoft.com/office/drawing/2014/main" id="{F8C7FD3A-1EB8-40A8-80D0-92BFA7F4AF6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59395" y="3419363"/>
            <a:ext cx="160341" cy="257215"/>
            <a:chOff x="6" y="12"/>
            <a:chExt cx="192" cy="308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B7C0810-1CD6-4A92-B1BF-E25D9B2DA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4CE187BC-B62B-4B55-B653-3741B458A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4EAF297E-99A9-42DC-9608-DDF060955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06E4DE7-ECCC-476A-9886-DAB9B4A01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6" name="Freeform 9">
              <a:extLst>
                <a:ext uri="{FF2B5EF4-FFF2-40B4-BE49-F238E27FC236}">
                  <a16:creationId xmlns:a16="http://schemas.microsoft.com/office/drawing/2014/main" id="{3493D56A-8B2B-4B4D-9080-7048900CF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7" name="Freeform 10">
              <a:extLst>
                <a:ext uri="{FF2B5EF4-FFF2-40B4-BE49-F238E27FC236}">
                  <a16:creationId xmlns:a16="http://schemas.microsoft.com/office/drawing/2014/main" id="{C0CACF1C-06BA-4C26-A4A5-16BA6BABE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818D7A0B-2997-4E2C-ADCF-F4768F505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46E589E-E388-46D8-85E2-25FB3F64C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4D8B548F-F6EC-4D30-B601-27374723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1" name="Group 4">
            <a:extLst>
              <a:ext uri="{FF2B5EF4-FFF2-40B4-BE49-F238E27FC236}">
                <a16:creationId xmlns:a16="http://schemas.microsoft.com/office/drawing/2014/main" id="{1ED48BD5-62B4-4DFA-8664-2FF08F4EEA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473924" y="2884287"/>
            <a:ext cx="160341" cy="257215"/>
            <a:chOff x="6" y="12"/>
            <a:chExt cx="192" cy="308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3ECEA24B-5A7D-4D57-A09E-687D393E13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E89F73E9-F2DA-4B1D-828D-2E6F77278A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AEAB0D20-FE0E-4047-AFBF-808BDB47F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81EDD396-02F1-4A11-A4B7-713499A8A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2EB5F315-070E-4885-8F14-64DCE554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B5AB442D-93FF-4557-856C-E76CD037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EA95D65D-5007-427F-BBED-C25E7FD4BA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24C6ACA-E6EB-43C1-848C-6071F7BA3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4278564-C4C8-4FEC-9104-39EBDA737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1" name="Group 4">
            <a:extLst>
              <a:ext uri="{FF2B5EF4-FFF2-40B4-BE49-F238E27FC236}">
                <a16:creationId xmlns:a16="http://schemas.microsoft.com/office/drawing/2014/main" id="{9F3B0DD9-EAFD-46B6-9925-634D9F0F86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07359" y="3023801"/>
            <a:ext cx="160341" cy="257215"/>
            <a:chOff x="6" y="12"/>
            <a:chExt cx="192" cy="308"/>
          </a:xfrm>
        </p:grpSpPr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1BD8FA37-F3F3-4893-AA24-F50F352A2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3714E58F-8FB0-422E-BC6F-7C7879600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CE83FF08-7163-4B6F-AE3B-020EBB3FB5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D428E740-8DE3-4C93-B70B-DA935FDB5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BD1D130E-46DB-4CBC-9B6C-01BCB7B79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7F1D7D00-BD6D-482F-A99A-7BFAE658E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33760273-30F9-44B0-9EA5-0CE5616C1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1D7BACD-F4D0-4B0D-A0F8-B66E405B8D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CAC45B93-807D-47F9-859B-5B7A43789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11" name="Group 4">
            <a:extLst>
              <a:ext uri="{FF2B5EF4-FFF2-40B4-BE49-F238E27FC236}">
                <a16:creationId xmlns:a16="http://schemas.microsoft.com/office/drawing/2014/main" id="{E688496F-CBBD-469E-B4E3-BD6BF7226DB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886322" y="3557237"/>
            <a:ext cx="160341" cy="257215"/>
            <a:chOff x="6" y="12"/>
            <a:chExt cx="192" cy="308"/>
          </a:xfrm>
        </p:grpSpPr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8F2111BB-AA63-4D99-B606-72331441B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7697BE6E-FFC0-440C-B206-F2B2A46E9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72DED754-0ABE-4F32-AD37-754177D5D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14517E12-A36D-4D6A-8518-5B6E38C2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6" name="Freeform 9">
              <a:extLst>
                <a:ext uri="{FF2B5EF4-FFF2-40B4-BE49-F238E27FC236}">
                  <a16:creationId xmlns:a16="http://schemas.microsoft.com/office/drawing/2014/main" id="{734C3213-46C0-40E4-8F4D-65D5CAEF0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Freeform 10">
              <a:extLst>
                <a:ext uri="{FF2B5EF4-FFF2-40B4-BE49-F238E27FC236}">
                  <a16:creationId xmlns:a16="http://schemas.microsoft.com/office/drawing/2014/main" id="{87523452-0613-4F47-AEF6-ABD2D8E15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7D62AC00-DD0D-41AF-8BBB-D826D2B43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2D5CBFA4-5A4F-48AB-AD20-B38192DB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E89C6B1A-27F1-4D0B-AACB-59ADB8978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21" name="Group 4">
            <a:extLst>
              <a:ext uri="{FF2B5EF4-FFF2-40B4-BE49-F238E27FC236}">
                <a16:creationId xmlns:a16="http://schemas.microsoft.com/office/drawing/2014/main" id="{8B2491AD-9050-48FD-A6BB-38D9B90575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016414" y="3509637"/>
            <a:ext cx="160341" cy="257215"/>
            <a:chOff x="6" y="12"/>
            <a:chExt cx="192" cy="308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7A2E5BF4-907D-4D25-B217-30EF8332D9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" y="12"/>
              <a:ext cx="170" cy="308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582875D1-2CB1-44F3-BB0E-1D4F87C20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35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4C99DD1-9F0E-41F6-9E6D-C182BD5F0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00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D4764409-655E-4F50-AA3A-4CF0CD36C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166"/>
              <a:ext cx="120" cy="32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CCDBF3E8-CDDB-476C-A822-B01A2B4BB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50"/>
              <a:ext cx="22" cy="55"/>
            </a:xfrm>
            <a:custGeom>
              <a:avLst/>
              <a:gdLst>
                <a:gd name="T0" fmla="*/ 10 w 10"/>
                <a:gd name="T1" fmla="*/ 26 h 26"/>
                <a:gd name="T2" fmla="*/ 0 w 10"/>
                <a:gd name="T3" fmla="*/ 13 h 26"/>
                <a:gd name="T4" fmla="*/ 10 w 10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6">
                  <a:moveTo>
                    <a:pt x="10" y="26"/>
                  </a:moveTo>
                  <a:cubicBezTo>
                    <a:pt x="4" y="26"/>
                    <a:pt x="0" y="20"/>
                    <a:pt x="0" y="13"/>
                  </a:cubicBezTo>
                  <a:cubicBezTo>
                    <a:pt x="0" y="6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46B8E8AE-AAC8-4C88-9F8D-B6D34EEB3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" y="162"/>
              <a:ext cx="22" cy="53"/>
            </a:xfrm>
            <a:custGeom>
              <a:avLst/>
              <a:gdLst>
                <a:gd name="T0" fmla="*/ 10 w 10"/>
                <a:gd name="T1" fmla="*/ 25 h 25"/>
                <a:gd name="T2" fmla="*/ 0 w 10"/>
                <a:gd name="T3" fmla="*/ 12 h 25"/>
                <a:gd name="T4" fmla="*/ 10 w 10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10" y="25"/>
                  </a:moveTo>
                  <a:cubicBezTo>
                    <a:pt x="4" y="25"/>
                    <a:pt x="0" y="19"/>
                    <a:pt x="0" y="12"/>
                  </a:cubicBezTo>
                  <a:cubicBezTo>
                    <a:pt x="0" y="5"/>
                    <a:pt x="4" y="0"/>
                    <a:pt x="10" y="0"/>
                  </a:cubicBezTo>
                </a:path>
              </a:pathLst>
            </a:cu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BEE52AE3-D390-4FA0-AE6F-50654EE313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2C5EC4EE-D0CC-4563-B45E-B1D725450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" y="263"/>
              <a:ext cx="26" cy="26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12D315A3-2E58-481C-801E-8C75EBF57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" y="263"/>
              <a:ext cx="24" cy="24"/>
            </a:xfrm>
            <a:prstGeom prst="rect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99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118" name="Title 30">
            <a:extLst>
              <a:ext uri="{FF2B5EF4-FFF2-40B4-BE49-F238E27FC236}">
                <a16:creationId xmlns:a16="http://schemas.microsoft.com/office/drawing/2014/main" id="{6E476C36-7170-487C-B457-B60A21AA65EC}"/>
              </a:ext>
            </a:extLst>
          </p:cNvPr>
          <p:cNvSpPr txBox="1">
            <a:spLocks/>
          </p:cNvSpPr>
          <p:nvPr/>
        </p:nvSpPr>
        <p:spPr>
          <a:xfrm>
            <a:off x="2585563" y="4312536"/>
            <a:ext cx="6998724" cy="89953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69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Serverless, the platform for next gen apps </a:t>
            </a:r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9CBF11A6-746C-4D18-A445-14CB992BFDB0}"/>
              </a:ext>
            </a:extLst>
          </p:cNvPr>
          <p:cNvSpPr txBox="1">
            <a:spLocks/>
          </p:cNvSpPr>
          <p:nvPr/>
        </p:nvSpPr>
        <p:spPr>
          <a:xfrm>
            <a:off x="3773845" y="5468324"/>
            <a:ext cx="4746901" cy="323220"/>
          </a:xfrm>
          <a:prstGeom prst="rect">
            <a:avLst/>
          </a:prstGeom>
          <a:solidFill>
            <a:srgbClr val="0093FF"/>
          </a:solidFill>
        </p:spPr>
        <p:txBody>
          <a:bodyPr vert="horz" lIns="91427" tIns="45713" rIns="91427" bIns="45713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2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The “evolution” of application platforms</a:t>
            </a:r>
          </a:p>
        </p:txBody>
      </p:sp>
    </p:spTree>
    <p:extLst>
      <p:ext uri="{BB962C8B-B14F-4D97-AF65-F5344CB8AC3E}">
        <p14:creationId xmlns:p14="http://schemas.microsoft.com/office/powerpoint/2010/main" val="296543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-1.48148E-6 L 4.16667E-7 0.04352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0258E-6 -4.61189E-6 L -4.70258E-6 0.04358 " pathEditMode="relative" rAng="0" ptsTypes="AA">
                                      <p:cBhvr>
                                        <p:cTn id="28" dur="65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1.45833E-6 -4.44444E-6 L 0.03672 -4.44444E-6 " pathEditMode="relative" rAng="0" ptsTypes="AA">
                                      <p:cBhvr>
                                        <p:cTn id="73" dur="500" spd="-10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2" grpId="0"/>
      <p:bldP spid="72" grpId="1"/>
      <p:bldP spid="140" grpId="0"/>
      <p:bldP spid="140" grpId="1"/>
      <p:bldP spid="118" grpId="0"/>
      <p:bldP spid="1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4EA946D-B3E1-40F3-B616-42A1C23B39CB}"/>
              </a:ext>
            </a:extLst>
          </p:cNvPr>
          <p:cNvGrpSpPr/>
          <p:nvPr/>
        </p:nvGrpSpPr>
        <p:grpSpPr>
          <a:xfrm>
            <a:off x="2281990" y="2407270"/>
            <a:ext cx="164160" cy="1583283"/>
            <a:chOff x="2124673" y="2295425"/>
            <a:chExt cx="164160" cy="1583283"/>
          </a:xfrm>
        </p:grpSpPr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B9C8B9DF-C65D-4757-A414-794B276B205A}"/>
                </a:ext>
              </a:extLst>
            </p:cNvPr>
            <p:cNvSpPr/>
            <p:nvPr/>
          </p:nvSpPr>
          <p:spPr bwMode="auto">
            <a:xfrm>
              <a:off x="2124673" y="2295425"/>
              <a:ext cx="164160" cy="282770"/>
            </a:xfrm>
            <a:prstGeom prst="rtTriangl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E27881E4-1BE8-492D-A3E7-31726BB6A598}"/>
                </a:ext>
              </a:extLst>
            </p:cNvPr>
            <p:cNvSpPr/>
            <p:nvPr/>
          </p:nvSpPr>
          <p:spPr bwMode="auto">
            <a:xfrm flipV="1">
              <a:off x="2124673" y="3626635"/>
              <a:ext cx="164160" cy="252073"/>
            </a:xfrm>
            <a:prstGeom prst="rtTriangle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82F3B-5D93-4F8E-A749-EE386B5A8639}"/>
              </a:ext>
            </a:extLst>
          </p:cNvPr>
          <p:cNvSpPr/>
          <p:nvPr/>
        </p:nvSpPr>
        <p:spPr bwMode="auto">
          <a:xfrm>
            <a:off x="-1517649" y="2627139"/>
            <a:ext cx="13415962" cy="117618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25400" cap="flat" cmpd="sng" algn="ctr">
            <a:gradFill flip="none" rotWithShape="1">
              <a:gsLst>
                <a:gs pos="18000">
                  <a:schemeClr val="accent1">
                    <a:lumMod val="5000"/>
                    <a:lumOff val="95000"/>
                  </a:schemeClr>
                </a:gs>
                <a:gs pos="69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</a:ln>
          <a:effectLst>
            <a:outerShdw blurRad="114300" dist="25400" dir="2700000" algn="tl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5853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275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journey</a:t>
            </a: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the cloud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CEA3B7-8012-48ED-BB20-E203E895A1C1}"/>
              </a:ext>
            </a:extLst>
          </p:cNvPr>
          <p:cNvGrpSpPr/>
          <p:nvPr/>
        </p:nvGrpSpPr>
        <p:grpSpPr>
          <a:xfrm>
            <a:off x="2812025" y="2847847"/>
            <a:ext cx="8410987" cy="773910"/>
            <a:chOff x="2884163" y="2736002"/>
            <a:chExt cx="8174456" cy="773910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1D12F56-990C-4992-938C-17ABBAFA08F3}"/>
                </a:ext>
              </a:extLst>
            </p:cNvPr>
            <p:cNvSpPr txBox="1"/>
            <p:nvPr/>
          </p:nvSpPr>
          <p:spPr>
            <a:xfrm>
              <a:off x="10383726" y="2736002"/>
              <a:ext cx="674893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SaaS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6EC09B-A59B-4158-B447-8BE0565E06C7}"/>
                </a:ext>
              </a:extLst>
            </p:cNvPr>
            <p:cNvSpPr txBox="1"/>
            <p:nvPr/>
          </p:nvSpPr>
          <p:spPr>
            <a:xfrm>
              <a:off x="7807010" y="2736002"/>
              <a:ext cx="1566025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>
              <a:defPPr>
                <a:defRPr lang="en-US"/>
              </a:defPPr>
              <a:lvl1pPr lvl="0" algn="ctr" defTabSz="914102">
                <a:lnSpc>
                  <a:spcPct val="90000"/>
                </a:lnSpc>
                <a:defRPr sz="1800" b="1">
                  <a:gradFill>
                    <a:gsLst>
                      <a:gs pos="0">
                        <a:srgbClr val="0078D4"/>
                      </a:gs>
                      <a:gs pos="100000">
                        <a:srgbClr val="0078D4"/>
                      </a:gs>
                    </a:gsLst>
                    <a:lin ang="5400000" scaled="1"/>
                  </a:gradFill>
                  <a:ea typeface="Segoe UI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cs typeface="Segoe UI Semibold" panose="020B0702040204020203" pitchFamily="34" charset="0"/>
                </a:rPr>
                <a:t>Cloud-Native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DFEA74E7-0229-43EE-9DD5-076173DF2C4C}"/>
                </a:ext>
              </a:extLst>
            </p:cNvPr>
            <p:cNvSpPr txBox="1"/>
            <p:nvPr/>
          </p:nvSpPr>
          <p:spPr>
            <a:xfrm>
              <a:off x="2884163" y="3159047"/>
              <a:ext cx="53113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Rehost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EF3BBB21-4E00-4448-96BE-0ABCA3D9CBB3}"/>
                </a:ext>
              </a:extLst>
            </p:cNvPr>
            <p:cNvSpPr txBox="1"/>
            <p:nvPr/>
          </p:nvSpPr>
          <p:spPr>
            <a:xfrm>
              <a:off x="4311651" y="3159047"/>
              <a:ext cx="679790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Refactor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90E03013-9CD1-42B8-90FB-D8D6FF557E88}"/>
                </a:ext>
              </a:extLst>
            </p:cNvPr>
            <p:cNvSpPr txBox="1"/>
            <p:nvPr/>
          </p:nvSpPr>
          <p:spPr>
            <a:xfrm>
              <a:off x="5921376" y="3159047"/>
              <a:ext cx="774458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Rearchitect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4F61A5A-7267-4853-A632-58BBF684A79B}"/>
                </a:ext>
              </a:extLst>
            </p:cNvPr>
            <p:cNvSpPr txBox="1"/>
            <p:nvPr/>
          </p:nvSpPr>
          <p:spPr>
            <a:xfrm>
              <a:off x="8076746" y="3159047"/>
              <a:ext cx="102459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Rebuild/New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C0A63F7A-0B68-47F6-AFEB-4C93F41D8EB9}"/>
                </a:ext>
              </a:extLst>
            </p:cNvPr>
            <p:cNvSpPr txBox="1"/>
            <p:nvPr/>
          </p:nvSpPr>
          <p:spPr>
            <a:xfrm>
              <a:off x="10452587" y="3159047"/>
              <a:ext cx="537172" cy="350865"/>
            </a:xfrm>
            <a:prstGeom prst="rect">
              <a:avLst/>
            </a:prstGeom>
            <a:noFill/>
          </p:spPr>
          <p:txBody>
            <a:bodyPr wrap="square" lIns="0" tIns="91440" rIns="0" bIns="9144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Replace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F5961C-F168-4DAC-9FEB-60631A01A955}"/>
                </a:ext>
              </a:extLst>
            </p:cNvPr>
            <p:cNvSpPr/>
            <p:nvPr/>
          </p:nvSpPr>
          <p:spPr>
            <a:xfrm>
              <a:off x="3277124" y="2736002"/>
              <a:ext cx="3015704" cy="369332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10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Segoe UI Light"/>
                  <a:ea typeface="Segoe UI" pitchFamily="34" charset="0"/>
                  <a:cs typeface="Segoe UI Semibold" panose="020B0702040204020203" pitchFamily="34" charset="0"/>
                </a:rPr>
                <a:t>Migration &amp; Modernization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C50FC92-66F0-4F03-A8EE-D0FEC745C7D9}"/>
              </a:ext>
            </a:extLst>
          </p:cNvPr>
          <p:cNvSpPr txBox="1"/>
          <p:nvPr/>
        </p:nvSpPr>
        <p:spPr>
          <a:xfrm rot="16200000">
            <a:off x="-220948" y="3119151"/>
            <a:ext cx="1516924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0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On-premises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D4F224-9024-4D94-93EF-2BC27D00A23E}"/>
              </a:ext>
            </a:extLst>
          </p:cNvPr>
          <p:cNvSpPr/>
          <p:nvPr/>
        </p:nvSpPr>
        <p:spPr bwMode="auto">
          <a:xfrm>
            <a:off x="745580" y="2405540"/>
            <a:ext cx="1534901" cy="158501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E0DF97-2E2B-46C2-ADEA-254369DAA4F3}"/>
              </a:ext>
            </a:extLst>
          </p:cNvPr>
          <p:cNvGrpSpPr/>
          <p:nvPr/>
        </p:nvGrpSpPr>
        <p:grpSpPr>
          <a:xfrm>
            <a:off x="699199" y="2492277"/>
            <a:ext cx="1620644" cy="1357091"/>
            <a:chOff x="541882" y="2380432"/>
            <a:chExt cx="1620644" cy="13570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E306228-E498-41FA-95EB-559106B49B88}"/>
                </a:ext>
              </a:extLst>
            </p:cNvPr>
            <p:cNvSpPr txBox="1"/>
            <p:nvPr/>
          </p:nvSpPr>
          <p:spPr>
            <a:xfrm>
              <a:off x="988220" y="2380432"/>
              <a:ext cx="72796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Apps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E8CB59C-F562-4474-849B-27714F552348}"/>
                </a:ext>
              </a:extLst>
            </p:cNvPr>
            <p:cNvSpPr txBox="1"/>
            <p:nvPr/>
          </p:nvSpPr>
          <p:spPr>
            <a:xfrm>
              <a:off x="637553" y="2814551"/>
              <a:ext cx="1434353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Data &amp; Intelligence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0B55609-0284-44B9-8597-287564180F92}"/>
                </a:ext>
              </a:extLst>
            </p:cNvPr>
            <p:cNvSpPr txBox="1"/>
            <p:nvPr/>
          </p:nvSpPr>
          <p:spPr>
            <a:xfrm>
              <a:off x="541882" y="3368191"/>
              <a:ext cx="162064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>
              <a:defPPr>
                <a:defRPr lang="en-US"/>
              </a:defPPr>
              <a:lvl1pPr marR="0" lvl="0" indent="0" algn="ctr" defTabSz="896042" fontAlgn="auto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8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</a:defRPr>
              </a:lvl1pPr>
            </a:lstStyle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Infrastructure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5E9328-27EE-4564-B1CC-9C4F820A9176}"/>
                </a:ext>
              </a:extLst>
            </p:cNvPr>
            <p:cNvSpPr/>
            <p:nvPr/>
          </p:nvSpPr>
          <p:spPr bwMode="auto">
            <a:xfrm>
              <a:off x="898513" y="3366574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9AB19F1-F4C4-43A6-90E6-B9FEA5150AF6}"/>
                </a:ext>
              </a:extLst>
            </p:cNvPr>
            <p:cNvSpPr/>
            <p:nvPr/>
          </p:nvSpPr>
          <p:spPr bwMode="auto">
            <a:xfrm>
              <a:off x="898513" y="2806958"/>
              <a:ext cx="914400" cy="0"/>
            </a:xfrm>
            <a:custGeom>
              <a:avLst/>
              <a:gdLst>
                <a:gd name="connsiteX0" fmla="*/ 0 w 1104900"/>
                <a:gd name="connsiteY0" fmla="*/ 0 h 0"/>
                <a:gd name="connsiteX1" fmla="*/ 1104900 w 11049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04900">
                  <a:moveTo>
                    <a:pt x="0" y="0"/>
                  </a:moveTo>
                  <a:lnTo>
                    <a:pt x="1104900" y="0"/>
                  </a:lnTo>
                </a:path>
              </a:pathLst>
            </a:custGeom>
            <a:noFill/>
            <a:ln w="158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185711-A6B2-445C-B549-AF96E2B7335A}"/>
              </a:ext>
            </a:extLst>
          </p:cNvPr>
          <p:cNvGrpSpPr/>
          <p:nvPr/>
        </p:nvGrpSpPr>
        <p:grpSpPr>
          <a:xfrm>
            <a:off x="2639305" y="4185400"/>
            <a:ext cx="7579326" cy="745589"/>
            <a:chOff x="3278836" y="5230701"/>
            <a:chExt cx="7579326" cy="74558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AC71378-83DA-4037-B545-D83DD6EB239B}"/>
                </a:ext>
              </a:extLst>
            </p:cNvPr>
            <p:cNvGrpSpPr/>
            <p:nvPr/>
          </p:nvGrpSpPr>
          <p:grpSpPr>
            <a:xfrm>
              <a:off x="3278836" y="5230701"/>
              <a:ext cx="7579326" cy="558957"/>
              <a:chOff x="3062660" y="4769433"/>
              <a:chExt cx="7579326" cy="558957"/>
            </a:xfrm>
          </p:grpSpPr>
          <p:sp>
            <p:nvSpPr>
              <p:cNvPr id="86" name="Left Bracket 85">
                <a:extLst>
                  <a:ext uri="{FF2B5EF4-FFF2-40B4-BE49-F238E27FC236}">
                    <a16:creationId xmlns:a16="http://schemas.microsoft.com/office/drawing/2014/main" id="{0844A2EC-8ED4-4213-900E-3C89D2AFDAD6}"/>
                  </a:ext>
                </a:extLst>
              </p:cNvPr>
              <p:cNvSpPr/>
              <p:nvPr/>
            </p:nvSpPr>
            <p:spPr>
              <a:xfrm rot="16200000">
                <a:off x="6731232" y="1100861"/>
                <a:ext cx="242182" cy="7579326"/>
              </a:xfrm>
              <a:prstGeom prst="leftBracket">
                <a:avLst>
                  <a:gd name="adj" fmla="val 2963"/>
                </a:avLst>
              </a:prstGeom>
              <a:ln w="15875">
                <a:solidFill>
                  <a:schemeClr val="tx1">
                    <a:lumMod val="90000"/>
                    <a:lumOff val="10000"/>
                  </a:schemeClr>
                </a:solidFill>
                <a:prstDash val="dash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169536A-15C6-4408-89CD-6A15741DEF6A}"/>
                  </a:ext>
                </a:extLst>
              </p:cNvPr>
              <p:cNvSpPr txBox="1"/>
              <p:nvPr/>
            </p:nvSpPr>
            <p:spPr>
              <a:xfrm>
                <a:off x="5982684" y="4774392"/>
                <a:ext cx="1397436" cy="5539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lIns="91440" tIns="91440" rIns="91440" bIns="91440" rtlCol="0" anchor="t">
                <a:spAutoFit/>
              </a:bodyPr>
              <a:lstStyle/>
              <a:p>
                <a:pPr marL="0" marR="0" lvl="0" indent="0" algn="ctr" defTabSz="8960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588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DevOps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FD1A937-F4CD-497D-A18C-FD0B2D58ED96}"/>
                </a:ext>
              </a:extLst>
            </p:cNvPr>
            <p:cNvSpPr txBox="1"/>
            <p:nvPr/>
          </p:nvSpPr>
          <p:spPr>
            <a:xfrm>
              <a:off x="4978692" y="5576180"/>
              <a:ext cx="41796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91440" rIns="91440" bIns="91440" rtlCol="0" anchor="t">
              <a:spAutoFit/>
            </a:bodyPr>
            <a:lstStyle/>
            <a:p>
              <a:pPr marL="0" marR="0" lvl="0" indent="0" algn="ctr" defTabSz="8960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Deliver faster and more reliably</a:t>
              </a:r>
              <a:endPara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102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 0.0435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300"/>
                            </p:stCondLst>
                            <p:childTnLst>
                              <p:par>
                                <p:cTn id="1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85185E-6 L 0.01719 -1.85185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02982 2.22222E-6 " pathEditMode="relative" rAng="0" ptsTypes="AA">
                                      <p:cBhvr>
                                        <p:cTn id="35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02982 -3.33333E-6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5" grpId="0"/>
      <p:bldP spid="25" grpId="1"/>
      <p:bldP spid="2" grpId="0" animBg="1"/>
      <p:bldP spid="2" grpId="1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The </a:t>
            </a:r>
            <a:r>
              <a:rPr lang="en-US" sz="2750" dirty="0">
                <a:solidFill>
                  <a:srgbClr val="0078D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journey</a:t>
            </a:r>
            <a:r>
              <a:rPr lang="en-US" sz="275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to the cloud</a:t>
            </a:r>
            <a:endParaRPr lang="en-US" sz="2750" dirty="0">
              <a:solidFill>
                <a:srgbClr val="0078D4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BFF3902-4396-45B8-9709-79F730CA07CA}"/>
              </a:ext>
            </a:extLst>
          </p:cNvPr>
          <p:cNvSpPr/>
          <p:nvPr/>
        </p:nvSpPr>
        <p:spPr bwMode="auto">
          <a:xfrm>
            <a:off x="4606999" y="2107872"/>
            <a:ext cx="5243513" cy="3114677"/>
          </a:xfrm>
          <a:prstGeom prst="roundRect">
            <a:avLst>
              <a:gd name="adj" fmla="val 3125"/>
            </a:avLst>
          </a:prstGeom>
          <a:solidFill>
            <a:srgbClr val="0478D7">
              <a:alpha val="65000"/>
            </a:srgbClr>
          </a:solidFill>
          <a:ln w="12700">
            <a:solidFill>
              <a:srgbClr val="0078D4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8D9979-6D51-4C97-A1FF-BD8A07422D03}"/>
              </a:ext>
            </a:extLst>
          </p:cNvPr>
          <p:cNvCxnSpPr>
            <a:cxnSpLocks/>
          </p:cNvCxnSpPr>
          <p:nvPr/>
        </p:nvCxnSpPr>
        <p:spPr>
          <a:xfrm flipV="1">
            <a:off x="964642" y="1900238"/>
            <a:ext cx="0" cy="408622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0FD2B3-64FF-4817-B0A3-21CE9A36B0CE}"/>
              </a:ext>
            </a:extLst>
          </p:cNvPr>
          <p:cNvCxnSpPr>
            <a:cxnSpLocks/>
          </p:cNvCxnSpPr>
          <p:nvPr/>
        </p:nvCxnSpPr>
        <p:spPr>
          <a:xfrm>
            <a:off x="1047986" y="6100761"/>
            <a:ext cx="10558462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99266387-DD35-409C-815C-C06932CA9CE0}"/>
              </a:ext>
            </a:extLst>
          </p:cNvPr>
          <p:cNvSpPr txBox="1">
            <a:spLocks/>
          </p:cNvSpPr>
          <p:nvPr/>
        </p:nvSpPr>
        <p:spPr>
          <a:xfrm>
            <a:off x="2883691" y="6243358"/>
            <a:ext cx="646080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Digital Transformation – started years ago already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384E6E1F-C483-4B99-B424-60CFD44E1149}"/>
              </a:ext>
            </a:extLst>
          </p:cNvPr>
          <p:cNvSpPr txBox="1">
            <a:spLocks/>
          </p:cNvSpPr>
          <p:nvPr/>
        </p:nvSpPr>
        <p:spPr>
          <a:xfrm rot="16200000">
            <a:off x="-982977" y="3697127"/>
            <a:ext cx="338328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From on-premises systems to cloud applications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390E724-BE5E-4DAF-AAF6-6D63389111E4}"/>
              </a:ext>
            </a:extLst>
          </p:cNvPr>
          <p:cNvSpPr/>
          <p:nvPr/>
        </p:nvSpPr>
        <p:spPr bwMode="auto">
          <a:xfrm>
            <a:off x="1047985" y="4914905"/>
            <a:ext cx="1822609" cy="885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Existing on-premises infrastructure and applications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38329BC-22F0-4293-943F-8DD301F6C245}"/>
              </a:ext>
            </a:extLst>
          </p:cNvPr>
          <p:cNvGrpSpPr/>
          <p:nvPr/>
        </p:nvGrpSpPr>
        <p:grpSpPr>
          <a:xfrm>
            <a:off x="3003465" y="4357694"/>
            <a:ext cx="1485900" cy="1189191"/>
            <a:chOff x="3003465" y="4357694"/>
            <a:chExt cx="1485900" cy="11891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06ADEFB-B9FB-4E68-89DD-68678FD1EA55}"/>
                </a:ext>
              </a:extLst>
            </p:cNvPr>
            <p:cNvSpPr/>
            <p:nvPr/>
          </p:nvSpPr>
          <p:spPr bwMode="auto">
            <a:xfrm>
              <a:off x="3003465" y="4357694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VMs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187D7-FDCC-46D9-8BF3-B796C64EED1A}"/>
                </a:ext>
              </a:extLst>
            </p:cNvPr>
            <p:cNvSpPr txBox="1"/>
            <p:nvPr/>
          </p:nvSpPr>
          <p:spPr>
            <a:xfrm>
              <a:off x="3089190" y="530066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Rehost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51577AF-ED94-48E2-8E56-445CC1C996D7}"/>
              </a:ext>
            </a:extLst>
          </p:cNvPr>
          <p:cNvGrpSpPr/>
          <p:nvPr/>
        </p:nvGrpSpPr>
        <p:grpSpPr>
          <a:xfrm>
            <a:off x="4734531" y="3799841"/>
            <a:ext cx="1485900" cy="1265514"/>
            <a:chOff x="4744636" y="3800481"/>
            <a:chExt cx="1485900" cy="12655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3D987-1F50-410F-9026-1FEA2B9E0FEF}"/>
                </a:ext>
              </a:extLst>
            </p:cNvPr>
            <p:cNvSpPr/>
            <p:nvPr/>
          </p:nvSpPr>
          <p:spPr bwMode="auto">
            <a:xfrm>
              <a:off x="4744636" y="3800481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6991514-CDC8-4157-A886-94873B6AF3CE}"/>
                </a:ext>
              </a:extLst>
            </p:cNvPr>
            <p:cNvSpPr txBox="1"/>
            <p:nvPr/>
          </p:nvSpPr>
          <p:spPr>
            <a:xfrm>
              <a:off x="4830361" y="4819774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Refactor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4B8445-54FF-4FEC-AAD5-1BED6CAB0FD4}"/>
              </a:ext>
            </a:extLst>
          </p:cNvPr>
          <p:cNvGrpSpPr/>
          <p:nvPr/>
        </p:nvGrpSpPr>
        <p:grpSpPr>
          <a:xfrm>
            <a:off x="6441513" y="3243268"/>
            <a:ext cx="1530194" cy="1308966"/>
            <a:chOff x="6441513" y="3243268"/>
            <a:chExt cx="1530194" cy="130896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1E58205-4EA2-4A4B-9446-A05B7A65C1DE}"/>
                </a:ext>
              </a:extLst>
            </p:cNvPr>
            <p:cNvSpPr/>
            <p:nvPr/>
          </p:nvSpPr>
          <p:spPr bwMode="auto">
            <a:xfrm>
              <a:off x="6441513" y="3243268"/>
              <a:ext cx="1530194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Microservices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20D07B9-A79B-461A-8FE3-3BFA47C9D480}"/>
                </a:ext>
              </a:extLst>
            </p:cNvPr>
            <p:cNvSpPr txBox="1"/>
            <p:nvPr/>
          </p:nvSpPr>
          <p:spPr>
            <a:xfrm>
              <a:off x="6571531" y="4306013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Rearchitect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F2BF397-E9E4-4E24-911F-C2A149D7A2BE}"/>
              </a:ext>
            </a:extLst>
          </p:cNvPr>
          <p:cNvGrpSpPr/>
          <p:nvPr/>
        </p:nvGrpSpPr>
        <p:grpSpPr>
          <a:xfrm>
            <a:off x="8226978" y="2686055"/>
            <a:ext cx="1485900" cy="1586549"/>
            <a:chOff x="8226978" y="2686055"/>
            <a:chExt cx="1485900" cy="158654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30AD523-6967-478B-A349-6C1A63DA211F}"/>
                </a:ext>
              </a:extLst>
            </p:cNvPr>
            <p:cNvSpPr/>
            <p:nvPr/>
          </p:nvSpPr>
          <p:spPr bwMode="auto">
            <a:xfrm>
              <a:off x="8226978" y="2686055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478D7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Serverless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B65C29E-D55A-47ED-9458-7EB2571DF4DB}"/>
                </a:ext>
              </a:extLst>
            </p:cNvPr>
            <p:cNvSpPr txBox="1"/>
            <p:nvPr/>
          </p:nvSpPr>
          <p:spPr>
            <a:xfrm>
              <a:off x="8314981" y="3780161"/>
              <a:ext cx="1314450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Rebuild</a:t>
              </a:r>
              <a:b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or New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989BC92-3C6A-4B44-9FF8-7AF711DCF6F0}"/>
              </a:ext>
            </a:extLst>
          </p:cNvPr>
          <p:cNvGrpSpPr/>
          <p:nvPr/>
        </p:nvGrpSpPr>
        <p:grpSpPr>
          <a:xfrm>
            <a:off x="9968147" y="2128842"/>
            <a:ext cx="1485900" cy="1189191"/>
            <a:chOff x="9968147" y="2128842"/>
            <a:chExt cx="1485900" cy="118919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A9BEC4F-F698-4535-A9B9-BED1BBFB1021}"/>
                </a:ext>
              </a:extLst>
            </p:cNvPr>
            <p:cNvSpPr/>
            <p:nvPr/>
          </p:nvSpPr>
          <p:spPr bwMode="auto">
            <a:xfrm>
              <a:off x="9968147" y="2128842"/>
              <a:ext cx="1485900" cy="88582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SaaS apps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968386-4409-446B-83BC-350562C8AD20}"/>
                </a:ext>
              </a:extLst>
            </p:cNvPr>
            <p:cNvSpPr txBox="1"/>
            <p:nvPr/>
          </p:nvSpPr>
          <p:spPr>
            <a:xfrm>
              <a:off x="10061490" y="3071812"/>
              <a:ext cx="131445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Replace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FB00014A-AD27-4C79-9AC8-28E4634E15BE}"/>
              </a:ext>
            </a:extLst>
          </p:cNvPr>
          <p:cNvSpPr txBox="1">
            <a:spLocks/>
          </p:cNvSpPr>
          <p:nvPr/>
        </p:nvSpPr>
        <p:spPr>
          <a:xfrm>
            <a:off x="5948596" y="5338481"/>
            <a:ext cx="25603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App Modernization</a:t>
            </a:r>
          </a:p>
        </p:txBody>
      </p:sp>
    </p:spTree>
    <p:extLst>
      <p:ext uri="{BB962C8B-B14F-4D97-AF65-F5344CB8AC3E}">
        <p14:creationId xmlns:p14="http://schemas.microsoft.com/office/powerpoint/2010/main" val="120025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1011E-6 2.17885E-7 L -1.21011E-6 0.0435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5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54" grpId="0" animBg="1"/>
      <p:bldP spid="36" grpId="0"/>
      <p:bldP spid="39" grpId="0"/>
      <p:bldP spid="18" grpId="0" animBg="1"/>
      <p:bldP spid="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50" dirty="0"/>
              <a:t>The Cloud has become mainstream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27"/>
          </p:nvPr>
        </p:nvSpPr>
        <p:spPr>
          <a:xfrm>
            <a:off x="644236" y="1992832"/>
            <a:ext cx="5060373" cy="923330"/>
          </a:xfrm>
        </p:spPr>
        <p:txBody>
          <a:bodyPr/>
          <a:lstStyle/>
          <a:p>
            <a:r>
              <a:rPr lang="en-US" sz="1600" dirty="0"/>
              <a:t>In 2012: “if” we are moving to the cloud</a:t>
            </a:r>
            <a:br>
              <a:rPr lang="en-US" sz="1600" dirty="0"/>
            </a:br>
            <a:r>
              <a:rPr lang="en-US" sz="1600" dirty="0"/>
              <a:t>In 2017: “when” and “how” we are moving to the cloud</a:t>
            </a:r>
          </a:p>
          <a:p>
            <a:endParaRPr lang="en-US" sz="1600" dirty="0"/>
          </a:p>
        </p:txBody>
      </p:sp>
      <p:sp>
        <p:nvSpPr>
          <p:cNvPr id="3" name="Rectangle 2"/>
          <p:cNvSpPr/>
          <p:nvPr/>
        </p:nvSpPr>
        <p:spPr bwMode="auto">
          <a:xfrm>
            <a:off x="448213" y="5372099"/>
            <a:ext cx="1418687" cy="1208215"/>
          </a:xfrm>
          <a:prstGeom prst="rect">
            <a:avLst/>
          </a:prstGeom>
          <a:solidFill>
            <a:schemeClr val="accent3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91440" rIns="89642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$20B</a:t>
            </a:r>
            <a:br>
              <a:rPr kumimoji="0" lang="en-US" sz="274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274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Y2012</a:t>
            </a:r>
            <a:endParaRPr kumimoji="0" lang="en-US" sz="2745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866901" y="3941838"/>
            <a:ext cx="2133600" cy="263847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705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$60B</a:t>
            </a:r>
            <a:br>
              <a:rPr kumimoji="0" lang="en-US" sz="4705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Y2015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5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000500" y="3287140"/>
            <a:ext cx="2819399" cy="329317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$122.5B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Y2017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819901" y="1866899"/>
            <a:ext cx="4914899" cy="471341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91440" rIns="179285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+200B</a:t>
            </a: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 Semibold" charset="0"/>
              <a:ea typeface="Segoe UI Semibold" charset="0"/>
              <a:cs typeface="Segoe UI Semibold" charset="0"/>
            </a:endParaRPr>
          </a:p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4241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Y2020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7BE42D-DCAB-4FD3-A2B5-4B362BB5BF2C}"/>
              </a:ext>
            </a:extLst>
          </p:cNvPr>
          <p:cNvSpPr txBox="1"/>
          <p:nvPr/>
        </p:nvSpPr>
        <p:spPr>
          <a:xfrm>
            <a:off x="8257650" y="6642556"/>
            <a:ext cx="3847913" cy="21544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(*) Source: International Data Corporation - 2017</a:t>
            </a:r>
          </a:p>
        </p:txBody>
      </p:sp>
    </p:spTree>
    <p:extLst>
      <p:ext uri="{BB962C8B-B14F-4D97-AF65-F5344CB8AC3E}">
        <p14:creationId xmlns:p14="http://schemas.microsoft.com/office/powerpoint/2010/main" val="402495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6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6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5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8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8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5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8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Developer Series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/>
              <a:t>Application Migration to Azure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46F58-0897-4477-B0B2-05470261C5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06112" y="5476766"/>
            <a:ext cx="2128688" cy="461665"/>
          </a:xfrm>
        </p:spPr>
        <p:txBody>
          <a:bodyPr/>
          <a:lstStyle/>
          <a:p>
            <a:r>
              <a:rPr lang="fr-BE" dirty="0"/>
              <a:t>Sept 2019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D9757B9-3AF2-4A5E-B302-A6F92A58783C}"/>
              </a:ext>
            </a:extLst>
          </p:cNvPr>
          <p:cNvSpPr txBox="1">
            <a:spLocks/>
          </p:cNvSpPr>
          <p:nvPr/>
        </p:nvSpPr>
        <p:spPr>
          <a:xfrm>
            <a:off x="457200" y="5372664"/>
            <a:ext cx="3543300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Peter De Tender</a:t>
            </a:r>
            <a:endParaRPr lang="en-US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79321D-D9F2-4103-9D8C-F2AE7123F30D}"/>
              </a:ext>
            </a:extLst>
          </p:cNvPr>
          <p:cNvSpPr txBox="1">
            <a:spLocks/>
          </p:cNvSpPr>
          <p:nvPr/>
        </p:nvSpPr>
        <p:spPr>
          <a:xfrm>
            <a:off x="457200" y="6169545"/>
            <a:ext cx="3543300" cy="3180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CEO &amp; Lead Technical Trainer at 007FFFLearning.com</a:t>
            </a:r>
            <a:endParaRPr lang="en-US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7B77410C-69C1-4B42-8CF7-923DBAEA5AEE}"/>
              </a:ext>
            </a:extLst>
          </p:cNvPr>
          <p:cNvSpPr txBox="1">
            <a:spLocks/>
          </p:cNvSpPr>
          <p:nvPr/>
        </p:nvSpPr>
        <p:spPr>
          <a:xfrm>
            <a:off x="4686301" y="5373167"/>
            <a:ext cx="4418906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@pdtit		@007FFFLearning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4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AB50F189-4AC8-4476-AA42-BAB3494D62F3}"/>
              </a:ext>
            </a:extLst>
          </p:cNvPr>
          <p:cNvSpPr/>
          <p:nvPr/>
        </p:nvSpPr>
        <p:spPr>
          <a:xfrm>
            <a:off x="3690080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444639-42D5-446A-992C-F70CD5DACA34}"/>
              </a:ext>
            </a:extLst>
          </p:cNvPr>
          <p:cNvSpPr/>
          <p:nvPr/>
        </p:nvSpPr>
        <p:spPr>
          <a:xfrm>
            <a:off x="2152949" y="151221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33948-21A0-45AF-8AC5-C24869E9C74B}"/>
              </a:ext>
            </a:extLst>
          </p:cNvPr>
          <p:cNvSpPr/>
          <p:nvPr/>
        </p:nvSpPr>
        <p:spPr>
          <a:xfrm>
            <a:off x="549384" y="1518879"/>
            <a:ext cx="1214525" cy="243964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09E95076-250C-46F9-A58A-A8139A9C7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323"/>
            <a:ext cx="11277599" cy="7122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  <a:buSzPct val="90000"/>
              <a:defRPr/>
            </a:pPr>
            <a:r>
              <a:rPr lang="en-US" sz="275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containers?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D9B412-37E1-4DE6-822F-A69F381A4347}"/>
              </a:ext>
            </a:extLst>
          </p:cNvPr>
          <p:cNvSpPr/>
          <p:nvPr/>
        </p:nvSpPr>
        <p:spPr bwMode="auto">
          <a:xfrm>
            <a:off x="554652" y="5111681"/>
            <a:ext cx="3547872" cy="102375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Virtualize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hardware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VMs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as units of scaling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Hypervisor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dependent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Not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Segoe UI" pitchFamily="34" charset="0"/>
                <a:cs typeface="Segoe UI" pitchFamily="34" charset="0"/>
              </a:rPr>
              <a:t> easily movable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8CA90F-595B-4CF4-836F-C2A9B4EE91AD}"/>
              </a:ext>
            </a:extLst>
          </p:cNvPr>
          <p:cNvSpPr txBox="1"/>
          <p:nvPr/>
        </p:nvSpPr>
        <p:spPr>
          <a:xfrm>
            <a:off x="539069" y="978646"/>
            <a:ext cx="4365536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Virtual machines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66441D-3A3D-4B72-83C3-01D2127CCF69}"/>
              </a:ext>
            </a:extLst>
          </p:cNvPr>
          <p:cNvSpPr txBox="1"/>
          <p:nvPr/>
        </p:nvSpPr>
        <p:spPr>
          <a:xfrm>
            <a:off x="712069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31CC76-89DA-433E-8405-C75C138149FB}"/>
              </a:ext>
            </a:extLst>
          </p:cNvPr>
          <p:cNvSpPr txBox="1"/>
          <p:nvPr/>
        </p:nvSpPr>
        <p:spPr>
          <a:xfrm>
            <a:off x="6571955" y="978646"/>
            <a:ext cx="4372852" cy="413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Containers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279B6-4B7F-4910-B9D9-E2C82B27C0A4}"/>
              </a:ext>
            </a:extLst>
          </p:cNvPr>
          <p:cNvSpPr/>
          <p:nvPr/>
        </p:nvSpPr>
        <p:spPr bwMode="auto">
          <a:xfrm>
            <a:off x="6571955" y="5111376"/>
            <a:ext cx="4411451" cy="97334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268889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Virtualize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operating system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Applications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 as units of scaling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Platform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independent</a:t>
            </a:r>
          </a:p>
          <a:p>
            <a:pPr marL="285750" marR="0" lvl="0" indent="-285750" algn="l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588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Easily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 movable across environments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"/>
                <a:ea typeface="+mn-ea"/>
                <a:cs typeface="Segoe UI" pitchFamily="34" charset="0"/>
              </a:rPr>
              <a:t>(on-premises, multi-cloud)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A50988F-22E3-45CC-B7E5-B77C0C275E17}"/>
              </a:ext>
            </a:extLst>
          </p:cNvPr>
          <p:cNvGrpSpPr/>
          <p:nvPr/>
        </p:nvGrpSpPr>
        <p:grpSpPr>
          <a:xfrm>
            <a:off x="8815386" y="1538498"/>
            <a:ext cx="1033114" cy="973041"/>
            <a:chOff x="7944526" y="2248596"/>
            <a:chExt cx="1033114" cy="973041"/>
          </a:xfrm>
        </p:grpSpPr>
        <p:sp>
          <p:nvSpPr>
            <p:cNvPr id="63" name="Rectangle: Rounded Corners 73">
              <a:extLst>
                <a:ext uri="{FF2B5EF4-FFF2-40B4-BE49-F238E27FC236}">
                  <a16:creationId xmlns:a16="http://schemas.microsoft.com/office/drawing/2014/main" id="{C986DC89-66D0-40A8-9FFF-F4751202937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50F09A-587A-4BCD-82A2-2A0B704AF94A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sp>
        <p:nvSpPr>
          <p:cNvPr id="29" name="Rectangle: Rounded Corners 73">
            <a:extLst>
              <a:ext uri="{FF2B5EF4-FFF2-40B4-BE49-F238E27FC236}">
                <a16:creationId xmlns:a16="http://schemas.microsoft.com/office/drawing/2014/main" id="{5AEC4C52-87B7-4D9B-A472-F5FE472AD81B}"/>
              </a:ext>
            </a:extLst>
          </p:cNvPr>
          <p:cNvSpPr/>
          <p:nvPr/>
        </p:nvSpPr>
        <p:spPr bwMode="auto">
          <a:xfrm>
            <a:off x="539068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81B60A-8E50-47AF-9418-28D53D0234A7}"/>
              </a:ext>
            </a:extLst>
          </p:cNvPr>
          <p:cNvSpPr/>
          <p:nvPr/>
        </p:nvSpPr>
        <p:spPr>
          <a:xfrm>
            <a:off x="5610370" y="754381"/>
            <a:ext cx="58798" cy="60305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: Rounded Corners 73">
            <a:extLst>
              <a:ext uri="{FF2B5EF4-FFF2-40B4-BE49-F238E27FC236}">
                <a16:creationId xmlns:a16="http://schemas.microsoft.com/office/drawing/2014/main" id="{FA0E1780-49AB-4D5B-BD9E-FEA60C980FF3}"/>
              </a:ext>
            </a:extLst>
          </p:cNvPr>
          <p:cNvSpPr/>
          <p:nvPr/>
        </p:nvSpPr>
        <p:spPr bwMode="auto">
          <a:xfrm>
            <a:off x="532247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6" name="Rectangle: Rounded Corners 73">
            <a:extLst>
              <a:ext uri="{FF2B5EF4-FFF2-40B4-BE49-F238E27FC236}">
                <a16:creationId xmlns:a16="http://schemas.microsoft.com/office/drawing/2014/main" id="{3F75B87D-A8EC-445D-9702-A637A69BA714}"/>
              </a:ext>
            </a:extLst>
          </p:cNvPr>
          <p:cNvSpPr/>
          <p:nvPr/>
        </p:nvSpPr>
        <p:spPr bwMode="auto">
          <a:xfrm>
            <a:off x="532247" y="4055276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Hypervisor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D24C80C-C7AF-46C2-8440-B5B8D8AD98B4}"/>
              </a:ext>
            </a:extLst>
          </p:cNvPr>
          <p:cNvSpPr txBox="1"/>
          <p:nvPr/>
        </p:nvSpPr>
        <p:spPr>
          <a:xfrm>
            <a:off x="2287954" y="1944250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932E91A-A9B9-40A9-A30D-49684DF01285}"/>
              </a:ext>
            </a:extLst>
          </p:cNvPr>
          <p:cNvSpPr txBox="1"/>
          <p:nvPr/>
        </p:nvSpPr>
        <p:spPr>
          <a:xfrm>
            <a:off x="3865677" y="1943362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F54CC7-E9E5-4C52-8A1C-51A21D1A5665}"/>
              </a:ext>
            </a:extLst>
          </p:cNvPr>
          <p:cNvSpPr txBox="1"/>
          <p:nvPr/>
        </p:nvSpPr>
        <p:spPr>
          <a:xfrm>
            <a:off x="712069" y="2556285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212975-43B9-4DF5-9F82-17EB3B56228E}"/>
              </a:ext>
            </a:extLst>
          </p:cNvPr>
          <p:cNvSpPr txBox="1"/>
          <p:nvPr/>
        </p:nvSpPr>
        <p:spPr>
          <a:xfrm>
            <a:off x="2287954" y="2557173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3E9905-6531-4CEB-846B-005BD93CFD00}"/>
              </a:ext>
            </a:extLst>
          </p:cNvPr>
          <p:cNvSpPr txBox="1"/>
          <p:nvPr/>
        </p:nvSpPr>
        <p:spPr>
          <a:xfrm>
            <a:off x="3865677" y="2556285"/>
            <a:ext cx="861436" cy="399469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7882061-AB04-4E27-B6AD-2DBC594C858B}"/>
              </a:ext>
            </a:extLst>
          </p:cNvPr>
          <p:cNvSpPr txBox="1"/>
          <p:nvPr/>
        </p:nvSpPr>
        <p:spPr>
          <a:xfrm>
            <a:off x="712069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F888A1-F7D9-4E01-95A0-8BF11DD6C8CE}"/>
              </a:ext>
            </a:extLst>
          </p:cNvPr>
          <p:cNvSpPr txBox="1"/>
          <p:nvPr/>
        </p:nvSpPr>
        <p:spPr>
          <a:xfrm>
            <a:off x="2287954" y="3172351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DF7730-EA0B-4F90-BEAB-D289D3F6A68A}"/>
              </a:ext>
            </a:extLst>
          </p:cNvPr>
          <p:cNvSpPr txBox="1"/>
          <p:nvPr/>
        </p:nvSpPr>
        <p:spPr>
          <a:xfrm>
            <a:off x="3865677" y="3171463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Rectangle: Rounded Corners 73">
            <a:extLst>
              <a:ext uri="{FF2B5EF4-FFF2-40B4-BE49-F238E27FC236}">
                <a16:creationId xmlns:a16="http://schemas.microsoft.com/office/drawing/2014/main" id="{FC94791A-3361-4C5E-9E96-81E67424BE70}"/>
              </a:ext>
            </a:extLst>
          </p:cNvPr>
          <p:cNvSpPr/>
          <p:nvPr/>
        </p:nvSpPr>
        <p:spPr bwMode="auto">
          <a:xfrm>
            <a:off x="6571955" y="4929864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7030A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Physical Server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2" name="Rectangle: Rounded Corners 73">
            <a:extLst>
              <a:ext uri="{FF2B5EF4-FFF2-40B4-BE49-F238E27FC236}">
                <a16:creationId xmlns:a16="http://schemas.microsoft.com/office/drawing/2014/main" id="{FE2EEDBF-E1F4-4251-962A-87A6F493CB3C}"/>
              </a:ext>
            </a:extLst>
          </p:cNvPr>
          <p:cNvSpPr/>
          <p:nvPr/>
        </p:nvSpPr>
        <p:spPr bwMode="auto">
          <a:xfrm>
            <a:off x="6565134" y="4492570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92D05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Host Operating System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5" name="Rectangle: Rounded Corners 73">
            <a:extLst>
              <a:ext uri="{FF2B5EF4-FFF2-40B4-BE49-F238E27FC236}">
                <a16:creationId xmlns:a16="http://schemas.microsoft.com/office/drawing/2014/main" id="{D94FE94A-70D8-4A51-92DB-362F4B8B44A4}"/>
              </a:ext>
            </a:extLst>
          </p:cNvPr>
          <p:cNvSpPr/>
          <p:nvPr/>
        </p:nvSpPr>
        <p:spPr bwMode="auto">
          <a:xfrm>
            <a:off x="6571955" y="4051941"/>
            <a:ext cx="4372852" cy="318071"/>
          </a:xfrm>
          <a:prstGeom prst="roundRect">
            <a:avLst>
              <a:gd name="adj" fmla="val 3125"/>
            </a:avLst>
          </a:prstGeom>
          <a:solidFill>
            <a:srgbClr val="FFC000"/>
          </a:solidFill>
          <a:ln w="190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Docker Engine</a:t>
            </a:r>
            <a:endParaRPr kumimoji="0" lang="en-US" sz="117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1DF01A3-93D0-4CEB-8B33-CB6C39055A1E}"/>
              </a:ext>
            </a:extLst>
          </p:cNvPr>
          <p:cNvSpPr txBox="1"/>
          <p:nvPr/>
        </p:nvSpPr>
        <p:spPr>
          <a:xfrm>
            <a:off x="8047381" y="3684435"/>
            <a:ext cx="2897426" cy="254045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3A77032-03A7-44DC-8099-F3969101D5BF}"/>
              </a:ext>
            </a:extLst>
          </p:cNvPr>
          <p:cNvSpPr txBox="1"/>
          <p:nvPr/>
        </p:nvSpPr>
        <p:spPr>
          <a:xfrm>
            <a:off x="6571955" y="3684435"/>
            <a:ext cx="1365935" cy="254045"/>
          </a:xfrm>
          <a:prstGeom prst="rect">
            <a:avLst/>
          </a:prstGeom>
          <a:solidFill>
            <a:srgbClr val="7030A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3EB27B6-073C-4D6A-951B-3ED2F1DD47A7}"/>
              </a:ext>
            </a:extLst>
          </p:cNvPr>
          <p:cNvGrpSpPr/>
          <p:nvPr/>
        </p:nvGrpSpPr>
        <p:grpSpPr>
          <a:xfrm>
            <a:off x="7686480" y="1554928"/>
            <a:ext cx="1033114" cy="973041"/>
            <a:chOff x="7944526" y="2248596"/>
            <a:chExt cx="1033114" cy="973041"/>
          </a:xfrm>
        </p:grpSpPr>
        <p:sp>
          <p:nvSpPr>
            <p:cNvPr id="69" name="Rectangle: Rounded Corners 73">
              <a:extLst>
                <a:ext uri="{FF2B5EF4-FFF2-40B4-BE49-F238E27FC236}">
                  <a16:creationId xmlns:a16="http://schemas.microsoft.com/office/drawing/2014/main" id="{B8AA2F87-D9C3-4A14-BA31-D6534F7FFC59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D9A5FF-EBE1-40A7-9CFC-74C5106F15B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E075FD-E3D9-42D8-8429-B8ED449800F7}"/>
              </a:ext>
            </a:extLst>
          </p:cNvPr>
          <p:cNvGrpSpPr/>
          <p:nvPr/>
        </p:nvGrpSpPr>
        <p:grpSpPr>
          <a:xfrm>
            <a:off x="6559700" y="1565215"/>
            <a:ext cx="1033114" cy="973041"/>
            <a:chOff x="7944526" y="2248596"/>
            <a:chExt cx="1033114" cy="973041"/>
          </a:xfrm>
        </p:grpSpPr>
        <p:sp>
          <p:nvSpPr>
            <p:cNvPr id="72" name="Rectangle: Rounded Corners 73">
              <a:extLst>
                <a:ext uri="{FF2B5EF4-FFF2-40B4-BE49-F238E27FC236}">
                  <a16:creationId xmlns:a16="http://schemas.microsoft.com/office/drawing/2014/main" id="{36187158-9E14-4B5A-BA2C-AF0BEEB1367F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B1B738-4F3A-4E72-84FD-57721E934C07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807FC3-7EAE-48F0-B73E-BF4E08706173}"/>
              </a:ext>
            </a:extLst>
          </p:cNvPr>
          <p:cNvGrpSpPr/>
          <p:nvPr/>
        </p:nvGrpSpPr>
        <p:grpSpPr>
          <a:xfrm>
            <a:off x="9911693" y="1538498"/>
            <a:ext cx="1033114" cy="973041"/>
            <a:chOff x="7944526" y="2248596"/>
            <a:chExt cx="1033114" cy="973041"/>
          </a:xfrm>
        </p:grpSpPr>
        <p:sp>
          <p:nvSpPr>
            <p:cNvPr id="75" name="Rectangle: Rounded Corners 73">
              <a:extLst>
                <a:ext uri="{FF2B5EF4-FFF2-40B4-BE49-F238E27FC236}">
                  <a16:creationId xmlns:a16="http://schemas.microsoft.com/office/drawing/2014/main" id="{994BCADC-67ED-4707-8C51-2BB735AAF54C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FA3EA8E-8DDD-46BA-A504-852D6459B56C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3241D53-7E81-4A89-B09A-A5281B4F4951}"/>
              </a:ext>
            </a:extLst>
          </p:cNvPr>
          <p:cNvGrpSpPr/>
          <p:nvPr/>
        </p:nvGrpSpPr>
        <p:grpSpPr>
          <a:xfrm>
            <a:off x="8793211" y="2633708"/>
            <a:ext cx="1033114" cy="973041"/>
            <a:chOff x="7944526" y="2248596"/>
            <a:chExt cx="1033114" cy="973041"/>
          </a:xfrm>
        </p:grpSpPr>
        <p:sp>
          <p:nvSpPr>
            <p:cNvPr id="90" name="Rectangle: Rounded Corners 73">
              <a:extLst>
                <a:ext uri="{FF2B5EF4-FFF2-40B4-BE49-F238E27FC236}">
                  <a16:creationId xmlns:a16="http://schemas.microsoft.com/office/drawing/2014/main" id="{6F8F9DE0-846D-4589-97E7-A897DCD7869A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299D222-D096-4A3C-BADC-EF3E48742766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9816B38-FF5F-4C4F-BEB6-09F08D9E829A}"/>
              </a:ext>
            </a:extLst>
          </p:cNvPr>
          <p:cNvGrpSpPr/>
          <p:nvPr/>
        </p:nvGrpSpPr>
        <p:grpSpPr>
          <a:xfrm>
            <a:off x="7686480" y="2641014"/>
            <a:ext cx="1033114" cy="973041"/>
            <a:chOff x="7944526" y="2248596"/>
            <a:chExt cx="1033114" cy="973041"/>
          </a:xfrm>
        </p:grpSpPr>
        <p:sp>
          <p:nvSpPr>
            <p:cNvPr id="93" name="Rectangle: Rounded Corners 73">
              <a:extLst>
                <a:ext uri="{FF2B5EF4-FFF2-40B4-BE49-F238E27FC236}">
                  <a16:creationId xmlns:a16="http://schemas.microsoft.com/office/drawing/2014/main" id="{802F20DA-A95E-4E55-8B3C-0D8685C1A560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0724EAE7-8189-446A-876C-EB68E900BC54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B8B997D-508E-4132-91D3-23E4195AB1C0}"/>
              </a:ext>
            </a:extLst>
          </p:cNvPr>
          <p:cNvGrpSpPr/>
          <p:nvPr/>
        </p:nvGrpSpPr>
        <p:grpSpPr>
          <a:xfrm>
            <a:off x="6565134" y="2633708"/>
            <a:ext cx="1033114" cy="973041"/>
            <a:chOff x="7944526" y="2248596"/>
            <a:chExt cx="1033114" cy="973041"/>
          </a:xfrm>
        </p:grpSpPr>
        <p:sp>
          <p:nvSpPr>
            <p:cNvPr id="96" name="Rectangle: Rounded Corners 73">
              <a:extLst>
                <a:ext uri="{FF2B5EF4-FFF2-40B4-BE49-F238E27FC236}">
                  <a16:creationId xmlns:a16="http://schemas.microsoft.com/office/drawing/2014/main" id="{F240CB44-45E1-4E7A-B7F4-5F7EFDF120D4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4485D07-C64E-44DF-938F-2223BD4F17EB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8A07B85-32C7-42BC-A475-8C8A80E89B3E}"/>
              </a:ext>
            </a:extLst>
          </p:cNvPr>
          <p:cNvGrpSpPr/>
          <p:nvPr/>
        </p:nvGrpSpPr>
        <p:grpSpPr>
          <a:xfrm>
            <a:off x="9899942" y="2643137"/>
            <a:ext cx="1033114" cy="973041"/>
            <a:chOff x="7944526" y="2248596"/>
            <a:chExt cx="1033114" cy="973041"/>
          </a:xfrm>
        </p:grpSpPr>
        <p:sp>
          <p:nvSpPr>
            <p:cNvPr id="99" name="Rectangle: Rounded Corners 73">
              <a:extLst>
                <a:ext uri="{FF2B5EF4-FFF2-40B4-BE49-F238E27FC236}">
                  <a16:creationId xmlns:a16="http://schemas.microsoft.com/office/drawing/2014/main" id="{468B32C4-EFF1-4B0C-9459-5F3F7B7DC468}"/>
                </a:ext>
              </a:extLst>
            </p:cNvPr>
            <p:cNvSpPr/>
            <p:nvPr/>
          </p:nvSpPr>
          <p:spPr bwMode="auto">
            <a:xfrm>
              <a:off x="7944526" y="2248596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  <a:endParaRPr kumimoji="0" lang="en-US" sz="117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E84B6C6-B8F3-4EF7-8A16-298616596380}"/>
                </a:ext>
              </a:extLst>
            </p:cNvPr>
            <p:cNvSpPr txBox="1"/>
            <p:nvPr/>
          </p:nvSpPr>
          <p:spPr>
            <a:xfrm>
              <a:off x="8030365" y="2765737"/>
              <a:ext cx="861436" cy="257976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</a:p>
          </p:txBody>
        </p:sp>
      </p:grpSp>
      <p:pic>
        <p:nvPicPr>
          <p:cNvPr id="101" name="Picture 6" descr="Image result for docker logo png">
            <a:extLst>
              <a:ext uri="{FF2B5EF4-FFF2-40B4-BE49-F238E27FC236}">
                <a16:creationId xmlns:a16="http://schemas.microsoft.com/office/drawing/2014/main" id="{4EF580CF-2DA4-474C-BE02-3D7380CFB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82138" y="221134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6" descr="Image result for docker logo png">
            <a:extLst>
              <a:ext uri="{FF2B5EF4-FFF2-40B4-BE49-F238E27FC236}">
                <a16:creationId xmlns:a16="http://schemas.microsoft.com/office/drawing/2014/main" id="{097D1898-258C-4A28-93F8-BA4CFBD6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89805" y="222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6" descr="Image result for docker logo png">
            <a:extLst>
              <a:ext uri="{FF2B5EF4-FFF2-40B4-BE49-F238E27FC236}">
                <a16:creationId xmlns:a16="http://schemas.microsoft.com/office/drawing/2014/main" id="{413E3A1E-202B-4B6D-A55A-A01171FF2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6" descr="Image result for docker logo png">
            <a:extLst>
              <a:ext uri="{FF2B5EF4-FFF2-40B4-BE49-F238E27FC236}">
                <a16:creationId xmlns:a16="http://schemas.microsoft.com/office/drawing/2014/main" id="{510C3FEB-CB86-4F72-BA84-FB2AB9E44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35260" y="220005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docker logo png">
            <a:extLst>
              <a:ext uri="{FF2B5EF4-FFF2-40B4-BE49-F238E27FC236}">
                <a16:creationId xmlns:a16="http://schemas.microsoft.com/office/drawing/2014/main" id="{D1550FD0-93F0-4F11-8E0A-7B9414D31F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6490581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6" descr="Image result for docker logo png">
            <a:extLst>
              <a:ext uri="{FF2B5EF4-FFF2-40B4-BE49-F238E27FC236}">
                <a16:creationId xmlns:a16="http://schemas.microsoft.com/office/drawing/2014/main" id="{85B0C0D9-C50E-45D1-BF4A-CCCE81574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598248" y="33031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6" descr="Image result for docker logo png">
            <a:extLst>
              <a:ext uri="{FF2B5EF4-FFF2-40B4-BE49-F238E27FC236}">
                <a16:creationId xmlns:a16="http://schemas.microsoft.com/office/drawing/2014/main" id="{192B45EF-E587-435E-9197-DA5E1663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8729547" y="329985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Image result for docker logo png">
            <a:extLst>
              <a:ext uri="{FF2B5EF4-FFF2-40B4-BE49-F238E27FC236}">
                <a16:creationId xmlns:a16="http://schemas.microsoft.com/office/drawing/2014/main" id="{5D04C609-8EDB-4E7B-A333-C72AC23D7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825345" y="3294474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7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192786-C07D-42EF-BD4B-F77E4D5FD773}"/>
              </a:ext>
            </a:extLst>
          </p:cNvPr>
          <p:cNvSpPr/>
          <p:nvPr/>
        </p:nvSpPr>
        <p:spPr bwMode="auto">
          <a:xfrm>
            <a:off x="5739455" y="1835758"/>
            <a:ext cx="1811718" cy="3753016"/>
          </a:xfrm>
          <a:prstGeom prst="roundRect">
            <a:avLst>
              <a:gd name="adj" fmla="val 3125"/>
            </a:avLst>
          </a:prstGeom>
          <a:solidFill>
            <a:srgbClr val="FCFDFE">
              <a:alpha val="1000"/>
            </a:srgbClr>
          </a:solidFill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CB9AA2-6E3F-4B67-A1B9-68FB39DD8633}"/>
              </a:ext>
            </a:extLst>
          </p:cNvPr>
          <p:cNvSpPr/>
          <p:nvPr/>
        </p:nvSpPr>
        <p:spPr bwMode="auto">
          <a:xfrm>
            <a:off x="8017392" y="1835757"/>
            <a:ext cx="3790672" cy="3791343"/>
          </a:xfrm>
          <a:prstGeom prst="roundRect">
            <a:avLst>
              <a:gd name="adj" fmla="val 3125"/>
            </a:avLst>
          </a:prstGeom>
          <a:solidFill>
            <a:srgbClr val="FCFDFE">
              <a:alpha val="1000"/>
            </a:srgbClr>
          </a:solidFill>
          <a:ln w="127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76E841-C427-4FC8-95B2-AC8DF2F9D17D}"/>
              </a:ext>
            </a:extLst>
          </p:cNvPr>
          <p:cNvSpPr/>
          <p:nvPr/>
        </p:nvSpPr>
        <p:spPr>
          <a:xfrm>
            <a:off x="5916474" y="3805617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9395C21-1E38-4219-BFED-80CD23486C23}"/>
              </a:ext>
            </a:extLst>
          </p:cNvPr>
          <p:cNvSpPr/>
          <p:nvPr/>
        </p:nvSpPr>
        <p:spPr>
          <a:xfrm>
            <a:off x="5916474" y="4392690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EBF19A-F8E5-449A-9EAA-171AC068DEBE}"/>
              </a:ext>
            </a:extLst>
          </p:cNvPr>
          <p:cNvSpPr/>
          <p:nvPr/>
        </p:nvSpPr>
        <p:spPr>
          <a:xfrm>
            <a:off x="5916474" y="4984096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C99BA99-9062-402B-BDB2-CD7C678D6248}"/>
              </a:ext>
            </a:extLst>
          </p:cNvPr>
          <p:cNvSpPr/>
          <p:nvPr/>
        </p:nvSpPr>
        <p:spPr>
          <a:xfrm>
            <a:off x="5916474" y="3222877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D5D03D-BEFF-4022-B729-49ABA0BAB253}"/>
              </a:ext>
            </a:extLst>
          </p:cNvPr>
          <p:cNvSpPr/>
          <p:nvPr/>
        </p:nvSpPr>
        <p:spPr>
          <a:xfrm>
            <a:off x="8754566" y="3193642"/>
            <a:ext cx="2239299" cy="2239299"/>
          </a:xfrm>
          <a:prstGeom prst="ellipse">
            <a:avLst/>
          </a:prstGeom>
          <a:noFill/>
          <a:ln w="38100" cap="flat" cmpd="sng" algn="ctr">
            <a:solidFill>
              <a:srgbClr val="0078D7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C011A7D-573A-41A1-AD6D-56D79521033E}"/>
              </a:ext>
            </a:extLst>
          </p:cNvPr>
          <p:cNvSpPr/>
          <p:nvPr/>
        </p:nvSpPr>
        <p:spPr>
          <a:xfrm>
            <a:off x="10103494" y="375152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4F8433D-F657-4504-836E-BCFD11481B09}"/>
              </a:ext>
            </a:extLst>
          </p:cNvPr>
          <p:cNvSpPr/>
          <p:nvPr/>
        </p:nvSpPr>
        <p:spPr>
          <a:xfrm>
            <a:off x="10168490" y="402017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E657AA-FFA5-4153-A79B-6BB6E24F0F42}"/>
              </a:ext>
            </a:extLst>
          </p:cNvPr>
          <p:cNvSpPr/>
          <p:nvPr/>
        </p:nvSpPr>
        <p:spPr>
          <a:xfrm>
            <a:off x="11117424" y="398747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38DDC1-E4BD-46B3-BC4B-5C4A8177CAB6}"/>
              </a:ext>
            </a:extLst>
          </p:cNvPr>
          <p:cNvSpPr/>
          <p:nvPr/>
        </p:nvSpPr>
        <p:spPr>
          <a:xfrm>
            <a:off x="11117424" y="411556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618756D-65F7-47D4-AEEB-E55A8FF2CDCF}"/>
              </a:ext>
            </a:extLst>
          </p:cNvPr>
          <p:cNvSpPr/>
          <p:nvPr/>
        </p:nvSpPr>
        <p:spPr>
          <a:xfrm>
            <a:off x="11117424" y="405151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53F0B90-4C67-4DD0-8B92-776255E046DB}"/>
              </a:ext>
            </a:extLst>
          </p:cNvPr>
          <p:cNvSpPr/>
          <p:nvPr/>
        </p:nvSpPr>
        <p:spPr>
          <a:xfrm>
            <a:off x="10103494" y="442273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273B65-A021-4F52-8593-8138F837517A}"/>
              </a:ext>
            </a:extLst>
          </p:cNvPr>
          <p:cNvSpPr/>
          <p:nvPr/>
        </p:nvSpPr>
        <p:spPr>
          <a:xfrm>
            <a:off x="10168490" y="4691387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97B97C-CCE4-41AB-B92B-B60219917E9D}"/>
              </a:ext>
            </a:extLst>
          </p:cNvPr>
          <p:cNvSpPr/>
          <p:nvPr/>
        </p:nvSpPr>
        <p:spPr>
          <a:xfrm>
            <a:off x="11117424" y="46586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3C04DE2-41BD-45F9-9507-CDAD7D587937}"/>
              </a:ext>
            </a:extLst>
          </p:cNvPr>
          <p:cNvSpPr/>
          <p:nvPr/>
        </p:nvSpPr>
        <p:spPr>
          <a:xfrm>
            <a:off x="11117424" y="478677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F8A3B30-CC80-431A-ACC3-CCAB058A6EA5}"/>
              </a:ext>
            </a:extLst>
          </p:cNvPr>
          <p:cNvSpPr/>
          <p:nvPr/>
        </p:nvSpPr>
        <p:spPr>
          <a:xfrm>
            <a:off x="11117424" y="47227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6996E1-4FD6-439F-A71E-A239B92A52E8}"/>
              </a:ext>
            </a:extLst>
          </p:cNvPr>
          <p:cNvSpPr/>
          <p:nvPr/>
        </p:nvSpPr>
        <p:spPr>
          <a:xfrm>
            <a:off x="8221666" y="442273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3224795-897F-4A55-9161-50768584D8C2}"/>
              </a:ext>
            </a:extLst>
          </p:cNvPr>
          <p:cNvSpPr/>
          <p:nvPr/>
        </p:nvSpPr>
        <p:spPr>
          <a:xfrm>
            <a:off x="8286663" y="4691387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5AB714A-BDB3-4FD2-8266-C23E33DD5F45}"/>
              </a:ext>
            </a:extLst>
          </p:cNvPr>
          <p:cNvSpPr/>
          <p:nvPr/>
        </p:nvSpPr>
        <p:spPr>
          <a:xfrm>
            <a:off x="9235597" y="46586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D377283-F4EE-42A1-8E41-40C1016A44A0}"/>
              </a:ext>
            </a:extLst>
          </p:cNvPr>
          <p:cNvSpPr/>
          <p:nvPr/>
        </p:nvSpPr>
        <p:spPr>
          <a:xfrm>
            <a:off x="9235597" y="478677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0B9572D-38F0-4C9B-8AF7-CF2F930BEB0C}"/>
              </a:ext>
            </a:extLst>
          </p:cNvPr>
          <p:cNvSpPr/>
          <p:nvPr/>
        </p:nvSpPr>
        <p:spPr>
          <a:xfrm>
            <a:off x="9235597" y="47227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6048054-AC85-49BD-81DC-6A6F1408BE62}"/>
              </a:ext>
            </a:extLst>
          </p:cNvPr>
          <p:cNvSpPr/>
          <p:nvPr/>
        </p:nvSpPr>
        <p:spPr>
          <a:xfrm>
            <a:off x="8221666" y="375152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D20E8E-4414-4604-AE48-2E242A008D1B}"/>
              </a:ext>
            </a:extLst>
          </p:cNvPr>
          <p:cNvSpPr/>
          <p:nvPr/>
        </p:nvSpPr>
        <p:spPr>
          <a:xfrm>
            <a:off x="8286663" y="402017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56B3D9F-F986-4A15-91FB-B5E11946841B}"/>
              </a:ext>
            </a:extLst>
          </p:cNvPr>
          <p:cNvSpPr/>
          <p:nvPr/>
        </p:nvSpPr>
        <p:spPr>
          <a:xfrm>
            <a:off x="9235597" y="398747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FF17336-9CC2-4D6A-8BB9-172BB0E851CE}"/>
              </a:ext>
            </a:extLst>
          </p:cNvPr>
          <p:cNvSpPr/>
          <p:nvPr/>
        </p:nvSpPr>
        <p:spPr>
          <a:xfrm>
            <a:off x="9235597" y="411556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0E7273-A4D3-41AA-A76E-D8F5C0BF7B2F}"/>
              </a:ext>
            </a:extLst>
          </p:cNvPr>
          <p:cNvSpPr/>
          <p:nvPr/>
        </p:nvSpPr>
        <p:spPr>
          <a:xfrm>
            <a:off x="9235597" y="405151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5AE90B-A336-4BC7-BE16-B9C09388B5BE}"/>
              </a:ext>
            </a:extLst>
          </p:cNvPr>
          <p:cNvSpPr/>
          <p:nvPr/>
        </p:nvSpPr>
        <p:spPr>
          <a:xfrm>
            <a:off x="6160245" y="1324851"/>
            <a:ext cx="9701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Monolithic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0E072E1-F7B0-45BF-B31B-19832668F178}"/>
              </a:ext>
            </a:extLst>
          </p:cNvPr>
          <p:cNvGrpSpPr/>
          <p:nvPr/>
        </p:nvGrpSpPr>
        <p:grpSpPr>
          <a:xfrm>
            <a:off x="6254431" y="2157819"/>
            <a:ext cx="781767" cy="781767"/>
            <a:chOff x="3829879" y="2544417"/>
            <a:chExt cx="781878" cy="78187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9C712F8-3942-4F1F-A2B0-25EAAF1F09F6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D902296-97BD-498C-AEB1-94259842A16E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81CB057-5C87-4E20-8678-49228DB7745C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F7D53270-A7BC-40B8-A871-A2E0A2010749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D805A24C-CE23-423D-8997-8D3C3B5A28AC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97D3108-5C9F-4185-A168-690602655B8B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5E3F222F-46D0-4CB6-848B-7F24C79C440C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D1EB9ACC-3E39-4F68-BEAE-2872E390BF9A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D336840-DC88-4A5F-B589-12F800C57DE7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AC11F06D-382F-46CA-84A1-680CE6528914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2798560F-DBC6-402A-A109-6B5C38A996C2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9ED45169-C040-4D00-9DE1-9C451661324A}"/>
              </a:ext>
            </a:extLst>
          </p:cNvPr>
          <p:cNvSpPr/>
          <p:nvPr/>
        </p:nvSpPr>
        <p:spPr>
          <a:xfrm>
            <a:off x="6439168" y="188373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C03DCD8-0924-4353-B6CE-366B75A6A218}"/>
              </a:ext>
            </a:extLst>
          </p:cNvPr>
          <p:cNvSpPr/>
          <p:nvPr/>
        </p:nvSpPr>
        <p:spPr>
          <a:xfrm>
            <a:off x="8823931" y="2157819"/>
            <a:ext cx="781767" cy="781767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D791234-0EF4-4636-A316-0436FF59A291}"/>
              </a:ext>
            </a:extLst>
          </p:cNvPr>
          <p:cNvGrpSpPr/>
          <p:nvPr/>
        </p:nvGrpSpPr>
        <p:grpSpPr>
          <a:xfrm>
            <a:off x="9100531" y="2328660"/>
            <a:ext cx="228568" cy="228568"/>
            <a:chOff x="6614096" y="3386015"/>
            <a:chExt cx="182880" cy="18288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906C93-1E3B-448C-85F0-5D8B35DC2217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A95058-2318-4D27-9E68-EA9890DD1CC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548BF13-1B07-4AB2-8508-F4BCF80840BB}"/>
              </a:ext>
            </a:extLst>
          </p:cNvPr>
          <p:cNvGrpSpPr/>
          <p:nvPr/>
        </p:nvGrpSpPr>
        <p:grpSpPr>
          <a:xfrm>
            <a:off x="8956790" y="2535989"/>
            <a:ext cx="228568" cy="228568"/>
            <a:chOff x="6614096" y="3386015"/>
            <a:chExt cx="182880" cy="18288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9B0D253-20DD-4CFC-A238-4539FA647C3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6DE690E-8547-49B1-A6E0-01F5E5DD6B37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1EE4D26-CD55-4D33-8D4E-6EC7A9E41312}"/>
              </a:ext>
            </a:extLst>
          </p:cNvPr>
          <p:cNvGrpSpPr/>
          <p:nvPr/>
        </p:nvGrpSpPr>
        <p:grpSpPr>
          <a:xfrm>
            <a:off x="9244271" y="2535989"/>
            <a:ext cx="228568" cy="228568"/>
            <a:chOff x="6614096" y="3386015"/>
            <a:chExt cx="182880" cy="18288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867ED5F-E253-4535-8599-DB6ADE6C43E8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96E55AD-D121-4705-BF11-DC9A7C52450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815DD8B-BF91-4AB5-8504-FD3AFA23148E}"/>
              </a:ext>
            </a:extLst>
          </p:cNvPr>
          <p:cNvSpPr/>
          <p:nvPr/>
        </p:nvSpPr>
        <p:spPr>
          <a:xfrm>
            <a:off x="10129085" y="2157819"/>
            <a:ext cx="781767" cy="781767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5C40D55-1AD2-48F5-9867-614FC95D0B25}"/>
              </a:ext>
            </a:extLst>
          </p:cNvPr>
          <p:cNvGrpSpPr/>
          <p:nvPr/>
        </p:nvGrpSpPr>
        <p:grpSpPr>
          <a:xfrm>
            <a:off x="10405685" y="2328660"/>
            <a:ext cx="228568" cy="228568"/>
            <a:chOff x="6614096" y="3386015"/>
            <a:chExt cx="182880" cy="18288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E6E800-9106-49F2-8476-8F0A0BD0074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337BC70-4F39-44ED-BAFB-D227E791745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5AB1B1-EFDB-425A-A358-A09279975371}"/>
              </a:ext>
            </a:extLst>
          </p:cNvPr>
          <p:cNvGrpSpPr/>
          <p:nvPr/>
        </p:nvGrpSpPr>
        <p:grpSpPr>
          <a:xfrm>
            <a:off x="10261944" y="2535989"/>
            <a:ext cx="228568" cy="228568"/>
            <a:chOff x="6614096" y="3386015"/>
            <a:chExt cx="182880" cy="18288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802646D-7FB7-4D6B-BE91-8223D9CB53D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45BCEE-871B-4A5A-8050-F903FEC072F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E4E88CE-B7C2-4CEE-AE25-6DF48E99A817}"/>
              </a:ext>
            </a:extLst>
          </p:cNvPr>
          <p:cNvGrpSpPr/>
          <p:nvPr/>
        </p:nvGrpSpPr>
        <p:grpSpPr>
          <a:xfrm>
            <a:off x="10549425" y="2535989"/>
            <a:ext cx="228568" cy="228568"/>
            <a:chOff x="6614096" y="3386015"/>
            <a:chExt cx="182880" cy="182880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3F13C69-E587-4094-8EDD-2607785B059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705285B-765C-4F52-A609-6655FAAEA748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64D894B5-E0FB-4849-A1A5-DD8D77E2E256}"/>
              </a:ext>
            </a:extLst>
          </p:cNvPr>
          <p:cNvSpPr/>
          <p:nvPr/>
        </p:nvSpPr>
        <p:spPr>
          <a:xfrm>
            <a:off x="9008667" y="188857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4DD5F5C-8242-45B6-881E-9557A17FE228}"/>
              </a:ext>
            </a:extLst>
          </p:cNvPr>
          <p:cNvSpPr/>
          <p:nvPr/>
        </p:nvSpPr>
        <p:spPr>
          <a:xfrm>
            <a:off x="10313821" y="1888579"/>
            <a:ext cx="41229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7F227B-F109-429A-B23D-310D7B44955E}"/>
              </a:ext>
            </a:extLst>
          </p:cNvPr>
          <p:cNvSpPr/>
          <p:nvPr/>
        </p:nvSpPr>
        <p:spPr>
          <a:xfrm>
            <a:off x="9326286" y="1324851"/>
            <a:ext cx="11728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Microservices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C6C029D-3426-4DFB-99BC-B350EA5B6FD4}"/>
              </a:ext>
            </a:extLst>
          </p:cNvPr>
          <p:cNvSpPr/>
          <p:nvPr/>
        </p:nvSpPr>
        <p:spPr>
          <a:xfrm>
            <a:off x="5785816" y="1523877"/>
            <a:ext cx="1718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Large, all-inclusive app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07504D1-850A-49C8-B0C0-D04E9D5948EA}"/>
              </a:ext>
            </a:extLst>
          </p:cNvPr>
          <p:cNvSpPr/>
          <p:nvPr/>
        </p:nvSpPr>
        <p:spPr>
          <a:xfrm>
            <a:off x="8881163" y="1523877"/>
            <a:ext cx="20631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1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Small, independent services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2D53C76-331A-4CB1-A840-C81E84D41ACC}"/>
              </a:ext>
            </a:extLst>
          </p:cNvPr>
          <p:cNvSpPr/>
          <p:nvPr/>
        </p:nvSpPr>
        <p:spPr>
          <a:xfrm>
            <a:off x="5981471" y="3491525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0A183A8-DB80-439A-B154-BF48B0CEEBAD}"/>
              </a:ext>
            </a:extLst>
          </p:cNvPr>
          <p:cNvSpPr/>
          <p:nvPr/>
        </p:nvSpPr>
        <p:spPr>
          <a:xfrm>
            <a:off x="6930405" y="3458825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C59FF47-1C12-4036-A029-92B591ED3B27}"/>
              </a:ext>
            </a:extLst>
          </p:cNvPr>
          <p:cNvSpPr/>
          <p:nvPr/>
        </p:nvSpPr>
        <p:spPr>
          <a:xfrm>
            <a:off x="6930405" y="3586910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9090ED17-D532-4923-B5C8-683C8B43A556}"/>
              </a:ext>
            </a:extLst>
          </p:cNvPr>
          <p:cNvSpPr/>
          <p:nvPr/>
        </p:nvSpPr>
        <p:spPr>
          <a:xfrm>
            <a:off x="6930405" y="3522868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A9468DE-8EBE-4022-BAE9-CCCEA50DAD86}"/>
              </a:ext>
            </a:extLst>
          </p:cNvPr>
          <p:cNvSpPr/>
          <p:nvPr/>
        </p:nvSpPr>
        <p:spPr>
          <a:xfrm>
            <a:off x="5981471" y="4074266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E4DCC50E-1DA0-494C-A9D3-C7DC177EC3E7}"/>
              </a:ext>
            </a:extLst>
          </p:cNvPr>
          <p:cNvSpPr/>
          <p:nvPr/>
        </p:nvSpPr>
        <p:spPr>
          <a:xfrm>
            <a:off x="6930405" y="4041566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070DB3F-83BC-41EE-8BC3-88B4D05F0AC0}"/>
              </a:ext>
            </a:extLst>
          </p:cNvPr>
          <p:cNvSpPr/>
          <p:nvPr/>
        </p:nvSpPr>
        <p:spPr>
          <a:xfrm>
            <a:off x="6930405" y="4169650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AED16A0-C064-4C85-B7E6-BC1AE2FD049F}"/>
              </a:ext>
            </a:extLst>
          </p:cNvPr>
          <p:cNvSpPr/>
          <p:nvPr/>
        </p:nvSpPr>
        <p:spPr>
          <a:xfrm>
            <a:off x="6930405" y="410560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1CFFBFD-DAF5-4990-9CBF-08B2A7D2DE93}"/>
              </a:ext>
            </a:extLst>
          </p:cNvPr>
          <p:cNvSpPr/>
          <p:nvPr/>
        </p:nvSpPr>
        <p:spPr>
          <a:xfrm>
            <a:off x="5981471" y="4661339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E59ED6C-AD9F-4D11-948E-C2E8C49A5B2B}"/>
              </a:ext>
            </a:extLst>
          </p:cNvPr>
          <p:cNvSpPr/>
          <p:nvPr/>
        </p:nvSpPr>
        <p:spPr>
          <a:xfrm>
            <a:off x="6930405" y="462863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B6F1810C-652E-4439-9392-F752AA84AD51}"/>
              </a:ext>
            </a:extLst>
          </p:cNvPr>
          <p:cNvSpPr/>
          <p:nvPr/>
        </p:nvSpPr>
        <p:spPr>
          <a:xfrm>
            <a:off x="6930405" y="4756724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458F72A-DE3D-41E1-AE72-66F6943D764C}"/>
              </a:ext>
            </a:extLst>
          </p:cNvPr>
          <p:cNvSpPr/>
          <p:nvPr/>
        </p:nvSpPr>
        <p:spPr>
          <a:xfrm>
            <a:off x="6930405" y="4692682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C6E83828-CA6D-4B53-B862-224A23FBA1A9}"/>
              </a:ext>
            </a:extLst>
          </p:cNvPr>
          <p:cNvSpPr/>
          <p:nvPr/>
        </p:nvSpPr>
        <p:spPr>
          <a:xfrm>
            <a:off x="5981471" y="5252745"/>
            <a:ext cx="121326" cy="121326"/>
          </a:xfrm>
          <a:prstGeom prst="ellips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D0AB9D2-D667-4429-87CE-B7166BACCE98}"/>
              </a:ext>
            </a:extLst>
          </p:cNvPr>
          <p:cNvSpPr/>
          <p:nvPr/>
        </p:nvSpPr>
        <p:spPr>
          <a:xfrm>
            <a:off x="6930405" y="5220044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033F748-1FEF-4812-8E9A-18DE50F7BE2F}"/>
              </a:ext>
            </a:extLst>
          </p:cNvPr>
          <p:cNvSpPr/>
          <p:nvPr/>
        </p:nvSpPr>
        <p:spPr>
          <a:xfrm>
            <a:off x="6930405" y="534812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625C54C9-D11E-4D64-ADEE-62E7801AAB9C}"/>
              </a:ext>
            </a:extLst>
          </p:cNvPr>
          <p:cNvSpPr/>
          <p:nvPr/>
        </p:nvSpPr>
        <p:spPr>
          <a:xfrm>
            <a:off x="6930405" y="528408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62B6A10-F0D9-4ECF-BB2B-29CB0F8E8688}"/>
              </a:ext>
            </a:extLst>
          </p:cNvPr>
          <p:cNvSpPr/>
          <p:nvPr/>
        </p:nvSpPr>
        <p:spPr>
          <a:xfrm>
            <a:off x="9154635" y="3107419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AC13540-2503-499B-9C27-0057A875A332}"/>
              </a:ext>
            </a:extLst>
          </p:cNvPr>
          <p:cNvSpPr/>
          <p:nvPr/>
        </p:nvSpPr>
        <p:spPr>
          <a:xfrm>
            <a:off x="9219632" y="3376068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652B45D0-F67C-4755-8282-2BC3AB1BF28F}"/>
              </a:ext>
            </a:extLst>
          </p:cNvPr>
          <p:cNvSpPr/>
          <p:nvPr/>
        </p:nvSpPr>
        <p:spPr>
          <a:xfrm>
            <a:off x="10168566" y="3343368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ECA3169-A9AF-4748-B2B1-7C2B2AE9DDB3}"/>
              </a:ext>
            </a:extLst>
          </p:cNvPr>
          <p:cNvSpPr/>
          <p:nvPr/>
        </p:nvSpPr>
        <p:spPr>
          <a:xfrm>
            <a:off x="10168566" y="3471453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DA5391E-F397-4D80-98BD-1612F34EEF6D}"/>
              </a:ext>
            </a:extLst>
          </p:cNvPr>
          <p:cNvSpPr/>
          <p:nvPr/>
        </p:nvSpPr>
        <p:spPr>
          <a:xfrm>
            <a:off x="10168566" y="340741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5F52CD1-29BD-4203-89E9-C8D533D0D744}"/>
              </a:ext>
            </a:extLst>
          </p:cNvPr>
          <p:cNvGrpSpPr/>
          <p:nvPr/>
        </p:nvGrpSpPr>
        <p:grpSpPr>
          <a:xfrm>
            <a:off x="9429308" y="3195563"/>
            <a:ext cx="137141" cy="137141"/>
            <a:chOff x="6614096" y="3386015"/>
            <a:chExt cx="182880" cy="182880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6D42641-970C-40D9-976A-AF19F364A22A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D79033D1-92EC-47CF-9A2D-16374681484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AFF499C-85D5-4589-930E-73B4046CE1AC}"/>
              </a:ext>
            </a:extLst>
          </p:cNvPr>
          <p:cNvGrpSpPr/>
          <p:nvPr/>
        </p:nvGrpSpPr>
        <p:grpSpPr>
          <a:xfrm>
            <a:off x="9599747" y="3357551"/>
            <a:ext cx="137141" cy="137141"/>
            <a:chOff x="6614096" y="3386015"/>
            <a:chExt cx="182880" cy="18288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90B7B6C-3BB9-4A2A-ADC3-A31D1AD154DA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A6F7F343-911C-4594-98A8-E2B2E675F7C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5182E17-7442-4A28-892D-381C2C8CBB16}"/>
              </a:ext>
            </a:extLst>
          </p:cNvPr>
          <p:cNvGrpSpPr/>
          <p:nvPr/>
        </p:nvGrpSpPr>
        <p:grpSpPr>
          <a:xfrm>
            <a:off x="9940628" y="3357551"/>
            <a:ext cx="137141" cy="137141"/>
            <a:chOff x="6614096" y="3386015"/>
            <a:chExt cx="182880" cy="18288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86B909CE-A62C-485B-B460-5CBBA5DFED8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4246D03-9B99-407C-9FE8-F6B164EA4A74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AD7759F-333C-4708-9DBD-F7B859BD0630}"/>
              </a:ext>
            </a:extLst>
          </p:cNvPr>
          <p:cNvGrpSpPr/>
          <p:nvPr/>
        </p:nvGrpSpPr>
        <p:grpSpPr>
          <a:xfrm>
            <a:off x="9770188" y="3195563"/>
            <a:ext cx="137141" cy="137141"/>
            <a:chOff x="6614096" y="3386015"/>
            <a:chExt cx="182880" cy="182880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EDF3B0BB-6081-44A1-A683-7CA0283978C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4FF263B0-DEC0-4724-950D-07BB78C916A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5378079E-5761-4A92-93F4-4EC50BC5844E}"/>
              </a:ext>
            </a:extLst>
          </p:cNvPr>
          <p:cNvSpPr/>
          <p:nvPr/>
        </p:nvSpPr>
        <p:spPr>
          <a:xfrm>
            <a:off x="9154635" y="5054688"/>
            <a:ext cx="1429902" cy="454969"/>
          </a:xfrm>
          <a:prstGeom prst="round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EA9149E-345D-412D-BB79-25F66F152870}"/>
              </a:ext>
            </a:extLst>
          </p:cNvPr>
          <p:cNvSpPr/>
          <p:nvPr/>
        </p:nvSpPr>
        <p:spPr>
          <a:xfrm>
            <a:off x="9219632" y="5323336"/>
            <a:ext cx="121326" cy="121326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D91ACF2B-E4F0-4195-8DBE-2765366D7EF9}"/>
              </a:ext>
            </a:extLst>
          </p:cNvPr>
          <p:cNvSpPr/>
          <p:nvPr/>
        </p:nvSpPr>
        <p:spPr>
          <a:xfrm>
            <a:off x="10168566" y="5290637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C5C1C468-A189-4E65-9ECA-6B83DF9C0577}"/>
              </a:ext>
            </a:extLst>
          </p:cNvPr>
          <p:cNvSpPr/>
          <p:nvPr/>
        </p:nvSpPr>
        <p:spPr>
          <a:xfrm>
            <a:off x="10168566" y="5418721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7DDCBC86-0462-42E2-B730-B5BEDE1388C1}"/>
              </a:ext>
            </a:extLst>
          </p:cNvPr>
          <p:cNvSpPr/>
          <p:nvPr/>
        </p:nvSpPr>
        <p:spPr>
          <a:xfrm>
            <a:off x="10168566" y="5354679"/>
            <a:ext cx="342310" cy="18285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A3CE2F7-7177-4C17-9D92-09F3BF22F9E8}"/>
              </a:ext>
            </a:extLst>
          </p:cNvPr>
          <p:cNvGrpSpPr/>
          <p:nvPr/>
        </p:nvGrpSpPr>
        <p:grpSpPr>
          <a:xfrm>
            <a:off x="10578824" y="4651524"/>
            <a:ext cx="137141" cy="137141"/>
            <a:chOff x="6614096" y="3386015"/>
            <a:chExt cx="182880" cy="18288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4B9ED101-1BB3-489C-8366-E0B5D00EE63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E57253C0-2F87-4F74-8394-B49CB3EB24A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5DD4E2-C66D-40CF-8731-9ECC1AD81D09}"/>
              </a:ext>
            </a:extLst>
          </p:cNvPr>
          <p:cNvGrpSpPr/>
          <p:nvPr/>
        </p:nvGrpSpPr>
        <p:grpSpPr>
          <a:xfrm>
            <a:off x="10673100" y="4503079"/>
            <a:ext cx="137141" cy="137141"/>
            <a:chOff x="6614096" y="3386015"/>
            <a:chExt cx="182880" cy="182880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772861C-6D19-47E1-B08A-FA881A6CA334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8967AC3C-C143-49F8-91DC-82EF13935C0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0D1F84D-4A02-434A-8C81-C7F59A0FF07C}"/>
              </a:ext>
            </a:extLst>
          </p:cNvPr>
          <p:cNvGrpSpPr/>
          <p:nvPr/>
        </p:nvGrpSpPr>
        <p:grpSpPr>
          <a:xfrm>
            <a:off x="10767376" y="4651524"/>
            <a:ext cx="137141" cy="137141"/>
            <a:chOff x="6614096" y="3386015"/>
            <a:chExt cx="182880" cy="18288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3F9253A2-24BB-446D-B862-A92AA3C740E8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3B2173EC-FB7E-498D-A643-53412144E56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B408DD8-8ACD-4FD2-97F0-7929ABBBA636}"/>
              </a:ext>
            </a:extLst>
          </p:cNvPr>
          <p:cNvGrpSpPr/>
          <p:nvPr/>
        </p:nvGrpSpPr>
        <p:grpSpPr>
          <a:xfrm>
            <a:off x="10469394" y="3929810"/>
            <a:ext cx="137141" cy="137141"/>
            <a:chOff x="6614096" y="3386015"/>
            <a:chExt cx="182880" cy="182880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A613375-8F93-4553-9E3C-1156C757289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B5F6919B-8D4A-4CC2-8A8B-28248810033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3106781-C52B-4976-8738-B9CD70BEDF1D}"/>
              </a:ext>
            </a:extLst>
          </p:cNvPr>
          <p:cNvGrpSpPr/>
          <p:nvPr/>
        </p:nvGrpSpPr>
        <p:grpSpPr>
          <a:xfrm>
            <a:off x="10647681" y="3929810"/>
            <a:ext cx="137141" cy="137141"/>
            <a:chOff x="6614096" y="3386015"/>
            <a:chExt cx="182880" cy="182880"/>
          </a:xfrm>
        </p:grpSpPr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3F4CF230-3789-4426-B922-8AFD51BCA5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7784291-560B-47D2-8876-A920B2B90A5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10DF2FF-9D81-47F1-A66F-1B1B41963771}"/>
              </a:ext>
            </a:extLst>
          </p:cNvPr>
          <p:cNvGrpSpPr/>
          <p:nvPr/>
        </p:nvGrpSpPr>
        <p:grpSpPr>
          <a:xfrm>
            <a:off x="10825968" y="3929810"/>
            <a:ext cx="137141" cy="137141"/>
            <a:chOff x="6614096" y="3386015"/>
            <a:chExt cx="182880" cy="18288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4FCD4582-5CE1-404D-A04D-C9EEA3A1D1FD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722194A-DDB8-4033-BCC8-9368FA5E5884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1CE4F76-8AAF-4527-AA29-6490A1D4360A}"/>
              </a:ext>
            </a:extLst>
          </p:cNvPr>
          <p:cNvGrpSpPr/>
          <p:nvPr/>
        </p:nvGrpSpPr>
        <p:grpSpPr>
          <a:xfrm>
            <a:off x="8495987" y="3829506"/>
            <a:ext cx="137141" cy="137141"/>
            <a:chOff x="6614096" y="3386015"/>
            <a:chExt cx="182880" cy="182880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DCC1838-8AFB-49BB-B563-85AF45CB46F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644AF9F-315C-4D36-9166-608FC242072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99D482C-654C-4961-8C8A-83A268F77987}"/>
              </a:ext>
            </a:extLst>
          </p:cNvPr>
          <p:cNvGrpSpPr/>
          <p:nvPr/>
        </p:nvGrpSpPr>
        <p:grpSpPr>
          <a:xfrm>
            <a:off x="8678743" y="3836424"/>
            <a:ext cx="137141" cy="137141"/>
            <a:chOff x="6614096" y="3386015"/>
            <a:chExt cx="182880" cy="182880"/>
          </a:xfrm>
        </p:grpSpPr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68AD0B00-A50F-4D71-B70F-C0BFB2E28E0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537D148-943D-4C25-8AD1-0FFE0420DE0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68B5B9B-B503-419F-8D92-02E60D7AE60B}"/>
              </a:ext>
            </a:extLst>
          </p:cNvPr>
          <p:cNvGrpSpPr/>
          <p:nvPr/>
        </p:nvGrpSpPr>
        <p:grpSpPr>
          <a:xfrm>
            <a:off x="8888468" y="3832904"/>
            <a:ext cx="137141" cy="137141"/>
            <a:chOff x="6614096" y="3386015"/>
            <a:chExt cx="182880" cy="18288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93611877-B2BE-4BFD-9EEC-F32D7FC6EA7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2FC7FF31-3147-4E00-AB6B-D621B2B65C27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E4DBDB4-8ABD-4CAD-B1BC-8879C2480539}"/>
              </a:ext>
            </a:extLst>
          </p:cNvPr>
          <p:cNvGrpSpPr/>
          <p:nvPr/>
        </p:nvGrpSpPr>
        <p:grpSpPr>
          <a:xfrm>
            <a:off x="8578389" y="4000312"/>
            <a:ext cx="137141" cy="137141"/>
            <a:chOff x="6614096" y="3386015"/>
            <a:chExt cx="182880" cy="182880"/>
          </a:xfrm>
        </p:grpSpPr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F78CC5C2-2451-40BC-BDF9-1A098E2EF8A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93AC182-0BC8-4492-8935-C32768919475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9CB7C66-8669-484B-BCCE-57609B40CCA4}"/>
              </a:ext>
            </a:extLst>
          </p:cNvPr>
          <p:cNvGrpSpPr/>
          <p:nvPr/>
        </p:nvGrpSpPr>
        <p:grpSpPr>
          <a:xfrm>
            <a:off x="8777612" y="4009922"/>
            <a:ext cx="137141" cy="137141"/>
            <a:chOff x="6614096" y="3386015"/>
            <a:chExt cx="182880" cy="182880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7C98565-BF28-4ED1-A0D9-878CB71D6C0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976413D-1AB9-42F2-9B21-696E3F9FA79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46415AF-EFA6-4D33-B059-EB1A606C9BBC}"/>
              </a:ext>
            </a:extLst>
          </p:cNvPr>
          <p:cNvGrpSpPr/>
          <p:nvPr/>
        </p:nvGrpSpPr>
        <p:grpSpPr>
          <a:xfrm>
            <a:off x="8617045" y="4581283"/>
            <a:ext cx="137141" cy="137141"/>
            <a:chOff x="6614096" y="3386015"/>
            <a:chExt cx="182880" cy="182880"/>
          </a:xfrm>
        </p:grpSpPr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863AB840-D021-48E9-A748-C84E4BDB22D6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2F71A65-2C70-4AA6-BDF6-6567934D1BDC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DBE61D1D-96EA-4497-90D9-CDA05EDED00E}"/>
              </a:ext>
            </a:extLst>
          </p:cNvPr>
          <p:cNvGrpSpPr/>
          <p:nvPr/>
        </p:nvGrpSpPr>
        <p:grpSpPr>
          <a:xfrm>
            <a:off x="8806956" y="4581283"/>
            <a:ext cx="137141" cy="137141"/>
            <a:chOff x="6614096" y="3386015"/>
            <a:chExt cx="182880" cy="182880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068C9DF-E0AB-497C-B218-5AE01108471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CA51703B-6344-4B56-B6F0-482104C7732B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4C657B9-575D-4F7A-9CA4-E078D0F9FBC1}"/>
              </a:ext>
            </a:extLst>
          </p:cNvPr>
          <p:cNvGrpSpPr/>
          <p:nvPr/>
        </p:nvGrpSpPr>
        <p:grpSpPr>
          <a:xfrm>
            <a:off x="9597981" y="5141163"/>
            <a:ext cx="137141" cy="137141"/>
            <a:chOff x="6614096" y="3386015"/>
            <a:chExt cx="182880" cy="18288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26D1162E-980B-4E63-9FED-9886E71FA20F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F0CD36-5ACF-4BBE-A5E4-3150E5A189E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315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4684670-3022-427B-8DB9-FD69A42D79C5}"/>
              </a:ext>
            </a:extLst>
          </p:cNvPr>
          <p:cNvGrpSpPr/>
          <p:nvPr/>
        </p:nvGrpSpPr>
        <p:grpSpPr>
          <a:xfrm>
            <a:off x="9597981" y="5314661"/>
            <a:ext cx="137141" cy="137141"/>
            <a:chOff x="6614096" y="3386015"/>
            <a:chExt cx="182880" cy="182880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5A468734-5B87-417F-8142-FC8275EEDF1E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ADE7BC6-E647-4284-ADEA-C5597F20495D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0078D7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6FB0AAD2-3D20-4502-A7C0-3E231CB95B42}"/>
              </a:ext>
            </a:extLst>
          </p:cNvPr>
          <p:cNvGrpSpPr/>
          <p:nvPr/>
        </p:nvGrpSpPr>
        <p:grpSpPr>
          <a:xfrm>
            <a:off x="9783486" y="5141163"/>
            <a:ext cx="137141" cy="137141"/>
            <a:chOff x="6614096" y="3386015"/>
            <a:chExt cx="182880" cy="18288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AEB8AFA8-5E68-4FEB-953E-7529FCEB96B4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14A0A1-1BD1-4701-A86F-0707F81DFF1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B1D6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F390A94-37A9-4BE6-BBC7-35AA0A088348}"/>
              </a:ext>
            </a:extLst>
          </p:cNvPr>
          <p:cNvGrpSpPr/>
          <p:nvPr/>
        </p:nvGrpSpPr>
        <p:grpSpPr>
          <a:xfrm>
            <a:off x="9783486" y="5314661"/>
            <a:ext cx="137141" cy="137141"/>
            <a:chOff x="6614096" y="3386015"/>
            <a:chExt cx="182880" cy="182880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55E7988B-AB53-470E-A402-AEC78DA6E525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B1CAC72-608C-4092-9640-F286AC6097F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D78200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FC27068-DDB5-45CD-A151-F6D6B9B9AA74}"/>
              </a:ext>
            </a:extLst>
          </p:cNvPr>
          <p:cNvGrpSpPr/>
          <p:nvPr/>
        </p:nvGrpSpPr>
        <p:grpSpPr>
          <a:xfrm>
            <a:off x="6349929" y="3309303"/>
            <a:ext cx="287122" cy="287122"/>
            <a:chOff x="3829879" y="2544417"/>
            <a:chExt cx="781878" cy="781878"/>
          </a:xfrm>
        </p:grpSpPr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433CA90C-C76F-4390-B3F3-1B1042CA1B55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E3E4CA1-C69A-449D-9CB3-24E4E158F89F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id="{8CF51384-807F-4EAD-9913-38A2FFE186C6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7375B68A-B2D5-4887-A2FB-D59443794A24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294DABA8-68EF-4E92-8752-09144E5290E6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7D0C9EDB-8331-4ED4-AD66-097AF7C96DA7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679B71B-60FE-4311-90E4-1562B243E701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4573C020-3FC0-4E7C-BCF1-5983D6AEEAC0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1F0ADE90-B2A4-435B-9AE2-5B0C52278483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70351BF6-E58C-4FFA-8DF8-4ECD4A2C215A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85F93DE9-FDBF-4E6E-90D9-459A29C1814C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D63D1F49-E75C-4D4F-BCF7-BC69C280EAF9}"/>
              </a:ext>
            </a:extLst>
          </p:cNvPr>
          <p:cNvGrpSpPr/>
          <p:nvPr/>
        </p:nvGrpSpPr>
        <p:grpSpPr>
          <a:xfrm>
            <a:off x="6349929" y="3892740"/>
            <a:ext cx="287122" cy="287122"/>
            <a:chOff x="3829879" y="2544417"/>
            <a:chExt cx="781878" cy="781878"/>
          </a:xfrm>
        </p:grpSpPr>
        <p:sp>
          <p:nvSpPr>
            <p:cNvPr id="179" name="Rectangle: Rounded Corners 178">
              <a:extLst>
                <a:ext uri="{FF2B5EF4-FFF2-40B4-BE49-F238E27FC236}">
                  <a16:creationId xmlns:a16="http://schemas.microsoft.com/office/drawing/2014/main" id="{683F0A6B-E050-4D7E-AD38-D190E05712CE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687F4A1-1941-486C-9494-8B0A819526C1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B50B9A9-FB9A-4FDF-996E-00BB67C6C3CA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0E23A5E5-CFBC-4BB5-B338-3F6B92D60A38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0CF8FC87-1E5F-4D78-B740-6524CAD48098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F5B0E64D-473A-4314-A999-16B36D36824E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86" name="Oval 185">
                  <a:extLst>
                    <a:ext uri="{FF2B5EF4-FFF2-40B4-BE49-F238E27FC236}">
                      <a16:creationId xmlns:a16="http://schemas.microsoft.com/office/drawing/2014/main" id="{1F689CA4-0C6D-4906-AB63-B8607F4B4F27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Oval 186">
                  <a:extLst>
                    <a:ext uri="{FF2B5EF4-FFF2-40B4-BE49-F238E27FC236}">
                      <a16:creationId xmlns:a16="http://schemas.microsoft.com/office/drawing/2014/main" id="{1E51677B-7762-4988-9055-32AB034A428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BED67282-F563-4BB0-9BD4-FCE732F64C8F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1162051A-F007-49CE-B822-85670F86C56D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C15E55C-1B7B-4FB1-A6B5-19FC2796C1EF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2CD8CA25-43EC-45E7-A8BD-82AA3866DAEC}"/>
              </a:ext>
            </a:extLst>
          </p:cNvPr>
          <p:cNvGrpSpPr/>
          <p:nvPr/>
        </p:nvGrpSpPr>
        <p:grpSpPr>
          <a:xfrm>
            <a:off x="6349929" y="4476177"/>
            <a:ext cx="287122" cy="287122"/>
            <a:chOff x="3829879" y="2544417"/>
            <a:chExt cx="781878" cy="781878"/>
          </a:xfrm>
        </p:grpSpPr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75F33A98-4DBC-47F4-855F-E6170AA21DF0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80C0560-9AEB-4D7F-84D2-BBF75CBE8433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193" name="Group 192">
                <a:extLst>
                  <a:ext uri="{FF2B5EF4-FFF2-40B4-BE49-F238E27FC236}">
                    <a16:creationId xmlns:a16="http://schemas.microsoft.com/office/drawing/2014/main" id="{9DF1528B-4B71-4678-B389-A277AEAEDB21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17CD0F4-6C0B-4502-B914-2AB52E47DAE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Oval 200">
                  <a:extLst>
                    <a:ext uri="{FF2B5EF4-FFF2-40B4-BE49-F238E27FC236}">
                      <a16:creationId xmlns:a16="http://schemas.microsoft.com/office/drawing/2014/main" id="{B73FC3CC-B88F-44F6-8FF2-426EB28D0FC5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E342E03A-A354-4FA9-9744-FB04229EC2DC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CD93F9D5-55DA-40DA-AB5C-3AF9A07080B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76D7DD1-C1DD-43D0-866A-F6BDFBDFAE01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5" name="Group 194">
                <a:extLst>
                  <a:ext uri="{FF2B5EF4-FFF2-40B4-BE49-F238E27FC236}">
                    <a16:creationId xmlns:a16="http://schemas.microsoft.com/office/drawing/2014/main" id="{57A42FF2-E587-4007-8055-8D49DAEE4F02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6B072C32-3440-4714-A957-D31E7A245666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8AC2BFC8-B55B-4D1C-9281-5295DE600015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7B9DB50-76EB-4103-B054-DEC995FF9294}"/>
              </a:ext>
            </a:extLst>
          </p:cNvPr>
          <p:cNvGrpSpPr/>
          <p:nvPr/>
        </p:nvGrpSpPr>
        <p:grpSpPr>
          <a:xfrm>
            <a:off x="6349929" y="5067565"/>
            <a:ext cx="287122" cy="287122"/>
            <a:chOff x="3829879" y="2544417"/>
            <a:chExt cx="781878" cy="781878"/>
          </a:xfrm>
        </p:grpSpPr>
        <p:sp>
          <p:nvSpPr>
            <p:cNvPr id="203" name="Rectangle: Rounded Corners 202">
              <a:extLst>
                <a:ext uri="{FF2B5EF4-FFF2-40B4-BE49-F238E27FC236}">
                  <a16:creationId xmlns:a16="http://schemas.microsoft.com/office/drawing/2014/main" id="{A3FA0A20-D5AF-407D-A3AC-924A8FFDB9B4}"/>
                </a:ext>
              </a:extLst>
            </p:cNvPr>
            <p:cNvSpPr/>
            <p:nvPr/>
          </p:nvSpPr>
          <p:spPr>
            <a:xfrm>
              <a:off x="3829879" y="2544417"/>
              <a:ext cx="781878" cy="781878"/>
            </a:xfrm>
            <a:prstGeom prst="roundRect">
              <a:avLst/>
            </a:prstGeom>
            <a:noFill/>
            <a:ln w="12700" cap="flat" cmpd="sng" algn="ctr">
              <a:solidFill>
                <a:srgbClr val="000000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AD5954AB-C122-45C4-817B-EFF3FD9F408C}"/>
                </a:ext>
              </a:extLst>
            </p:cNvPr>
            <p:cNvGrpSpPr/>
            <p:nvPr/>
          </p:nvGrpSpPr>
          <p:grpSpPr>
            <a:xfrm>
              <a:off x="3962757" y="2717377"/>
              <a:ext cx="516122" cy="435958"/>
              <a:chOff x="3958213" y="2687192"/>
              <a:chExt cx="516122" cy="435958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AB4AB0DB-E040-40D9-B504-D8E0BBB3DB68}"/>
                  </a:ext>
                </a:extLst>
              </p:cNvPr>
              <p:cNvGrpSpPr/>
              <p:nvPr/>
            </p:nvGrpSpPr>
            <p:grpSpPr>
              <a:xfrm>
                <a:off x="4101974" y="2687192"/>
                <a:ext cx="228600" cy="228600"/>
                <a:chOff x="6614096" y="3386015"/>
                <a:chExt cx="182880" cy="182880"/>
              </a:xfrm>
            </p:grpSpPr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5D5BCCE0-5AD0-43EB-8ECE-FA13A06904FF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F89C37C2-5D14-47DD-97CB-4C9D730D09F8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14869799-A3AA-412E-BDDE-5CE4AEA031B3}"/>
                  </a:ext>
                </a:extLst>
              </p:cNvPr>
              <p:cNvGrpSpPr/>
              <p:nvPr/>
            </p:nvGrpSpPr>
            <p:grpSpPr>
              <a:xfrm>
                <a:off x="3958213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49D109CB-514D-456F-AADF-CC0B7E242D69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5DE29220-C334-44BF-9BC4-28B8BB33A0F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B1D6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E586F0EC-F924-48E7-ACEA-525D482985AE}"/>
                  </a:ext>
                </a:extLst>
              </p:cNvPr>
              <p:cNvGrpSpPr/>
              <p:nvPr/>
            </p:nvGrpSpPr>
            <p:grpSpPr>
              <a:xfrm>
                <a:off x="4245735" y="2894550"/>
                <a:ext cx="228600" cy="228600"/>
                <a:chOff x="6614096" y="3386015"/>
                <a:chExt cx="182880" cy="182880"/>
              </a:xfrm>
            </p:grpSpPr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4F6C55B-5E58-4DD1-B59D-A5D5D930BBED}"/>
                    </a:ext>
                  </a:extLst>
                </p:cNvPr>
                <p:cNvSpPr/>
                <p:nvPr/>
              </p:nvSpPr>
              <p:spPr>
                <a:xfrm>
                  <a:off x="6614096" y="3386015"/>
                  <a:ext cx="182880" cy="182880"/>
                </a:xfrm>
                <a:prstGeom prst="ellipse">
                  <a:avLst/>
                </a:prstGeom>
                <a:solidFill>
                  <a:srgbClr val="F2F2F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8049708C-6056-41E7-B64F-33E40CC1DFC9}"/>
                    </a:ext>
                  </a:extLst>
                </p:cNvPr>
                <p:cNvSpPr/>
                <p:nvPr/>
              </p:nvSpPr>
              <p:spPr>
                <a:xfrm>
                  <a:off x="6636956" y="3408875"/>
                  <a:ext cx="137160" cy="137160"/>
                </a:xfrm>
                <a:prstGeom prst="ellipse">
                  <a:avLst/>
                </a:prstGeom>
                <a:solidFill>
                  <a:srgbClr val="0078D7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1462941-D5A8-4823-B912-1AC7E63EC03B}"/>
              </a:ext>
            </a:extLst>
          </p:cNvPr>
          <p:cNvGrpSpPr/>
          <p:nvPr/>
        </p:nvGrpSpPr>
        <p:grpSpPr>
          <a:xfrm>
            <a:off x="412053" y="3073106"/>
            <a:ext cx="4785188" cy="894072"/>
            <a:chOff x="358929" y="3724384"/>
            <a:chExt cx="4785188" cy="89407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84C62D74-C193-4126-9D3B-4C31D8A81C61}"/>
                </a:ext>
              </a:extLst>
            </p:cNvPr>
            <p:cNvGrpSpPr/>
            <p:nvPr/>
          </p:nvGrpSpPr>
          <p:grpSpPr>
            <a:xfrm>
              <a:off x="1151754" y="3724384"/>
              <a:ext cx="3992363" cy="894072"/>
              <a:chOff x="6844031" y="4084501"/>
              <a:chExt cx="4072419" cy="912000"/>
            </a:xfrm>
          </p:grpSpPr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360365E7-D00A-421A-AC19-8698B8F583B4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905058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Each module runs a single functionality</a:t>
                </a: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57B4E8EC-D55D-4861-B794-AD9886B4E0E2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65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These service modules are highly decoupled building blocks that are small enough to implement a single functionality but together can form larger systems</a:t>
                </a: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439346C6-2A92-4466-B2F4-E5C393B8C37F}"/>
                </a:ext>
              </a:extLst>
            </p:cNvPr>
            <p:cNvGrpSpPr/>
            <p:nvPr/>
          </p:nvGrpSpPr>
          <p:grpSpPr>
            <a:xfrm>
              <a:off x="358929" y="3826228"/>
              <a:ext cx="690384" cy="690384"/>
              <a:chOff x="174093" y="3762115"/>
              <a:chExt cx="896425" cy="896425"/>
            </a:xfrm>
          </p:grpSpPr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0FD4FE4-1E20-41B1-BAC1-6CABE2AB0425}"/>
                  </a:ext>
                </a:extLst>
              </p:cNvPr>
              <p:cNvSpPr/>
              <p:nvPr/>
            </p:nvSpPr>
            <p:spPr>
              <a:xfrm>
                <a:off x="174093" y="3762115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19" name="Graphic 218" descr="Network">
                <a:extLst>
                  <a:ext uri="{FF2B5EF4-FFF2-40B4-BE49-F238E27FC236}">
                    <a16:creationId xmlns:a16="http://schemas.microsoft.com/office/drawing/2014/main" id="{5F2D69D0-FCC2-4882-89B0-42EC7B05B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16561" y="3904583"/>
                <a:ext cx="611489" cy="611489"/>
              </a:xfrm>
              <a:prstGeom prst="rect">
                <a:avLst/>
              </a:prstGeom>
            </p:spPr>
          </p:pic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446CBD1D-134D-412E-BB40-B7E15E125681}"/>
              </a:ext>
            </a:extLst>
          </p:cNvPr>
          <p:cNvGrpSpPr/>
          <p:nvPr/>
        </p:nvGrpSpPr>
        <p:grpSpPr>
          <a:xfrm>
            <a:off x="412053" y="1849706"/>
            <a:ext cx="5006022" cy="880890"/>
            <a:chOff x="358929" y="2299222"/>
            <a:chExt cx="5006022" cy="880890"/>
          </a:xfrm>
        </p:grpSpPr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3826F4C-CB19-4613-B745-AB1541F13B15}"/>
                </a:ext>
              </a:extLst>
            </p:cNvPr>
            <p:cNvGrpSpPr/>
            <p:nvPr/>
          </p:nvGrpSpPr>
          <p:grpSpPr>
            <a:xfrm>
              <a:off x="1151754" y="2299222"/>
              <a:ext cx="4213197" cy="880890"/>
              <a:chOff x="6693144" y="1375398"/>
              <a:chExt cx="4297680" cy="898554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D9339AD2-0608-47BD-A7DC-CBBEBFA5008A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4147254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From Monolithic to independent modules</a:t>
                </a: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40FC631-8FBC-4639-BC66-D11C479FBA12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659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Complex, larger, all-inclusive systems are rearchitected to simpler, smaller, single-purposed modules. Still resulting in a full-fletched application landscape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E781D85-1548-4B6B-8B73-BD73002A2B2E}"/>
                </a:ext>
              </a:extLst>
            </p:cNvPr>
            <p:cNvGrpSpPr/>
            <p:nvPr/>
          </p:nvGrpSpPr>
          <p:grpSpPr>
            <a:xfrm>
              <a:off x="358929" y="2394474"/>
              <a:ext cx="690384" cy="690384"/>
              <a:chOff x="134075" y="2330361"/>
              <a:chExt cx="896425" cy="896425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DC1A9462-F3A6-49EA-8457-1B0301806BEB}"/>
                  </a:ext>
                </a:extLst>
              </p:cNvPr>
              <p:cNvSpPr/>
              <p:nvPr/>
            </p:nvSpPr>
            <p:spPr>
              <a:xfrm>
                <a:off x="134075" y="2330361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25" name="Graphic 224" descr="Hierarchy">
                <a:extLst>
                  <a:ext uri="{FF2B5EF4-FFF2-40B4-BE49-F238E27FC236}">
                    <a16:creationId xmlns:a16="http://schemas.microsoft.com/office/drawing/2014/main" id="{82C45DBE-2676-4D99-B4EC-FD078770E0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1659" y="2477945"/>
                <a:ext cx="601257" cy="601257"/>
              </a:xfrm>
              <a:prstGeom prst="rect">
                <a:avLst/>
              </a:prstGeom>
            </p:spPr>
          </p:pic>
        </p:grp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F06A1CBB-D37D-4311-A7E7-74E3AFF7F4F3}"/>
              </a:ext>
            </a:extLst>
          </p:cNvPr>
          <p:cNvGrpSpPr/>
          <p:nvPr/>
        </p:nvGrpSpPr>
        <p:grpSpPr>
          <a:xfrm>
            <a:off x="412053" y="4309688"/>
            <a:ext cx="5093811" cy="894072"/>
            <a:chOff x="358929" y="5238889"/>
            <a:chExt cx="5093811" cy="894072"/>
          </a:xfrm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01546285-C549-42B5-BA60-51D149B2379C}"/>
                </a:ext>
              </a:extLst>
            </p:cNvPr>
            <p:cNvGrpSpPr/>
            <p:nvPr/>
          </p:nvGrpSpPr>
          <p:grpSpPr>
            <a:xfrm>
              <a:off x="1151754" y="5238889"/>
              <a:ext cx="4300986" cy="894072"/>
              <a:chOff x="6635816" y="4329674"/>
              <a:chExt cx="4387230" cy="912000"/>
            </a:xfrm>
          </p:grpSpPr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30B99D24-A06C-446A-BB88-B04C9C14C62B}"/>
                  </a:ext>
                </a:extLst>
              </p:cNvPr>
              <p:cNvSpPr txBox="1"/>
              <p:nvPr/>
            </p:nvSpPr>
            <p:spPr>
              <a:xfrm>
                <a:off x="6635816" y="4329674"/>
                <a:ext cx="4387230" cy="34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Independently versioned, deployed &amp; scaled</a:t>
                </a: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FFA6EDA-4AAE-43D8-AB82-1EE0BA06D8AE}"/>
                  </a:ext>
                </a:extLst>
              </p:cNvPr>
              <p:cNvSpPr txBox="1"/>
              <p:nvPr/>
            </p:nvSpPr>
            <p:spPr>
              <a:xfrm>
                <a:off x="6635816" y="4582383"/>
                <a:ext cx="4297680" cy="6592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rPr>
                  <a:t>With a microservices architecture, developers can create, manage and improve application services independently, even using different languages</a:t>
                </a: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8BBF90EA-EA38-4189-A2F3-7473DFF2C756}"/>
                </a:ext>
              </a:extLst>
            </p:cNvPr>
            <p:cNvGrpSpPr/>
            <p:nvPr/>
          </p:nvGrpSpPr>
          <p:grpSpPr>
            <a:xfrm>
              <a:off x="358929" y="5340733"/>
              <a:ext cx="690384" cy="690384"/>
              <a:chOff x="195753" y="5276619"/>
              <a:chExt cx="896425" cy="896425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62D23A90-A1BE-4326-9F04-46BCECACB473}"/>
                  </a:ext>
                </a:extLst>
              </p:cNvPr>
              <p:cNvSpPr/>
              <p:nvPr/>
            </p:nvSpPr>
            <p:spPr>
              <a:xfrm>
                <a:off x="195753" y="5276619"/>
                <a:ext cx="896425" cy="896425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78D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4819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231" name="Graphic 230" descr="City">
                <a:extLst>
                  <a:ext uri="{FF2B5EF4-FFF2-40B4-BE49-F238E27FC236}">
                    <a16:creationId xmlns:a16="http://schemas.microsoft.com/office/drawing/2014/main" id="{8137BEB8-1183-438F-9400-48AD65995C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93462" y="5374328"/>
                <a:ext cx="701006" cy="701006"/>
              </a:xfrm>
              <a:prstGeom prst="rect">
                <a:avLst/>
              </a:prstGeom>
            </p:spPr>
          </p:pic>
        </p:grpSp>
      </p:grpSp>
      <p:sp>
        <p:nvSpPr>
          <p:cNvPr id="237" name="TextBox 236">
            <a:extLst>
              <a:ext uri="{FF2B5EF4-FFF2-40B4-BE49-F238E27FC236}">
                <a16:creationId xmlns:a16="http://schemas.microsoft.com/office/drawing/2014/main" id="{6BD40919-3A69-4E50-AD40-68929B8D5BEC}"/>
              </a:ext>
            </a:extLst>
          </p:cNvPr>
          <p:cNvSpPr txBox="1"/>
          <p:nvPr/>
        </p:nvSpPr>
        <p:spPr>
          <a:xfrm>
            <a:off x="616132" y="5900571"/>
            <a:ext cx="4782477" cy="683264"/>
          </a:xfrm>
          <a:prstGeom prst="rect">
            <a:avLst/>
          </a:prstGeom>
          <a:solidFill>
            <a:srgbClr val="002060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Containers provide the consistent format and isolation desired by microservices.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EA7A99-9E45-41A7-8907-439947D12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677146"/>
          </a:xfrm>
        </p:spPr>
        <p:txBody>
          <a:bodyPr>
            <a:normAutofit/>
          </a:bodyPr>
          <a:lstStyle/>
          <a:p>
            <a:r>
              <a:rPr lang="fr-BE" sz="2750" dirty="0" err="1"/>
              <a:t>What</a:t>
            </a:r>
            <a:r>
              <a:rPr lang="fr-BE" sz="2750" dirty="0"/>
              <a:t> are </a:t>
            </a:r>
            <a:r>
              <a:rPr lang="fr-BE" sz="2750" dirty="0" err="1"/>
              <a:t>Microservices</a:t>
            </a:r>
            <a:r>
              <a:rPr lang="fr-BE" sz="275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3134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25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5" grpId="0"/>
      <p:bldP spid="7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64F34-066B-48CE-B6B3-4F4FD55A4061}"/>
              </a:ext>
            </a:extLst>
          </p:cNvPr>
          <p:cNvCxnSpPr>
            <a:cxnSpLocks/>
          </p:cNvCxnSpPr>
          <p:nvPr/>
        </p:nvCxnSpPr>
        <p:spPr>
          <a:xfrm>
            <a:off x="3685926" y="3350952"/>
            <a:ext cx="6568048" cy="0"/>
          </a:xfrm>
          <a:prstGeom prst="straightConnector1">
            <a:avLst/>
          </a:prstGeom>
          <a:ln w="28575" cap="rnd">
            <a:solidFill>
              <a:srgbClr val="0478D7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6">
            <a:extLst>
              <a:ext uri="{FF2B5EF4-FFF2-40B4-BE49-F238E27FC236}">
                <a16:creationId xmlns:a16="http://schemas.microsoft.com/office/drawing/2014/main" id="{25BDE386-8551-407F-9D11-05D3620181B4}"/>
              </a:ext>
            </a:extLst>
          </p:cNvPr>
          <p:cNvSpPr txBox="1">
            <a:spLocks/>
          </p:cNvSpPr>
          <p:nvPr/>
        </p:nvSpPr>
        <p:spPr>
          <a:xfrm>
            <a:off x="296227" y="219163"/>
            <a:ext cx="11018520" cy="423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do containers help in app modernization?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4EC44-F32C-484B-B516-7173E7A5B6E5}"/>
              </a:ext>
            </a:extLst>
          </p:cNvPr>
          <p:cNvSpPr/>
          <p:nvPr/>
        </p:nvSpPr>
        <p:spPr>
          <a:xfrm>
            <a:off x="265096" y="877402"/>
            <a:ext cx="11487312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Containers are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stand-alone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smaller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silos of app instances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running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at scale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E750E-8A9A-41BF-A747-D6F5A5AF3E01}"/>
              </a:ext>
            </a:extLst>
          </p:cNvPr>
          <p:cNvGrpSpPr/>
          <p:nvPr/>
        </p:nvGrpSpPr>
        <p:grpSpPr>
          <a:xfrm>
            <a:off x="7133424" y="1996478"/>
            <a:ext cx="1299573" cy="1299573"/>
            <a:chOff x="4893198" y="1767803"/>
            <a:chExt cx="1299573" cy="129957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1DFFA2F-0C80-4D68-95D1-25E54453E38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87" name="Rectangle: Rounded Corners 73">
              <a:extLst>
                <a:ext uri="{FF2B5EF4-FFF2-40B4-BE49-F238E27FC236}">
                  <a16:creationId xmlns:a16="http://schemas.microsoft.com/office/drawing/2014/main" id="{A2647510-E455-4F1D-898E-0F4F8FE2E9EE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38C444-4A2D-41AF-A0E9-195B150A288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9" name="Shape 593">
            <a:extLst>
              <a:ext uri="{FF2B5EF4-FFF2-40B4-BE49-F238E27FC236}">
                <a16:creationId xmlns:a16="http://schemas.microsoft.com/office/drawing/2014/main" id="{2D311A3D-B826-4C63-A5AF-9D12BAE8A4DF}"/>
              </a:ext>
            </a:extLst>
          </p:cNvPr>
          <p:cNvSpPr txBox="1"/>
          <p:nvPr/>
        </p:nvSpPr>
        <p:spPr>
          <a:xfrm>
            <a:off x="1976090" y="4835851"/>
            <a:ext cx="1969457" cy="85491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Existing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/New Applications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(=rehome)</a:t>
            </a:r>
            <a:endParaRPr kumimoji="0" lang="en" sz="1598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br>
              <a:rPr kumimoji="0" lang="e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</a:br>
            <a:endParaRPr kumimoji="0" lang="en" sz="1598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90" name="Shape 592">
            <a:extLst>
              <a:ext uri="{FF2B5EF4-FFF2-40B4-BE49-F238E27FC236}">
                <a16:creationId xmlns:a16="http://schemas.microsoft.com/office/drawing/2014/main" id="{6B063A29-014F-423A-9DA0-45C208DCC1BE}"/>
              </a:ext>
            </a:extLst>
          </p:cNvPr>
          <p:cNvSpPr txBox="1"/>
          <p:nvPr/>
        </p:nvSpPr>
        <p:spPr>
          <a:xfrm>
            <a:off x="6162112" y="4769469"/>
            <a:ext cx="2179814" cy="1154042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Lift and shift to containers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 rehost, refactor)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81725-C88C-4F1F-9DC0-0851FAE9A312}"/>
              </a:ext>
            </a:extLst>
          </p:cNvPr>
          <p:cNvSpPr/>
          <p:nvPr/>
        </p:nvSpPr>
        <p:spPr>
          <a:xfrm>
            <a:off x="2308716" y="2179640"/>
            <a:ext cx="1214525" cy="24396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7C88F1-B6A9-453A-B557-E618DAA7644A}"/>
              </a:ext>
            </a:extLst>
          </p:cNvPr>
          <p:cNvSpPr txBox="1"/>
          <p:nvPr/>
        </p:nvSpPr>
        <p:spPr>
          <a:xfrm>
            <a:off x="2471401" y="2604123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B847C6-C4A8-41E6-AAC7-198E249514D3}"/>
              </a:ext>
            </a:extLst>
          </p:cNvPr>
          <p:cNvSpPr txBox="1"/>
          <p:nvPr/>
        </p:nvSpPr>
        <p:spPr>
          <a:xfrm>
            <a:off x="2471401" y="3217046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217DD-5593-4DB2-A953-AFB4E6778443}"/>
              </a:ext>
            </a:extLst>
          </p:cNvPr>
          <p:cNvSpPr txBox="1"/>
          <p:nvPr/>
        </p:nvSpPr>
        <p:spPr>
          <a:xfrm>
            <a:off x="2471401" y="3832224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AADE-2E7D-4125-A62B-52283D07D8AF}"/>
              </a:ext>
            </a:extLst>
          </p:cNvPr>
          <p:cNvGrpSpPr/>
          <p:nvPr/>
        </p:nvGrpSpPr>
        <p:grpSpPr>
          <a:xfrm>
            <a:off x="5828744" y="1985761"/>
            <a:ext cx="1299573" cy="1299573"/>
            <a:chOff x="4893198" y="1767803"/>
            <a:chExt cx="1299573" cy="129957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6561B1-0A39-4365-A7AE-8B8A467C7462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0" name="Rectangle: Rounded Corners 73">
              <a:extLst>
                <a:ext uri="{FF2B5EF4-FFF2-40B4-BE49-F238E27FC236}">
                  <a16:creationId xmlns:a16="http://schemas.microsoft.com/office/drawing/2014/main" id="{61D8650D-99BB-415F-A584-188EABBABB02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A53647-6FC9-4F5D-9981-A8531883D7C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3E0564-1F00-4FA5-8A70-7600C9BB360F}"/>
              </a:ext>
            </a:extLst>
          </p:cNvPr>
          <p:cNvGrpSpPr/>
          <p:nvPr/>
        </p:nvGrpSpPr>
        <p:grpSpPr>
          <a:xfrm>
            <a:off x="7133424" y="3365655"/>
            <a:ext cx="1299573" cy="1299573"/>
            <a:chOff x="4893198" y="1767803"/>
            <a:chExt cx="1299573" cy="129957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02723F-B2E7-4B22-B665-0E6378648293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4" name="Rectangle: Rounded Corners 73">
              <a:extLst>
                <a:ext uri="{FF2B5EF4-FFF2-40B4-BE49-F238E27FC236}">
                  <a16:creationId xmlns:a16="http://schemas.microsoft.com/office/drawing/2014/main" id="{2B559AB2-2B09-4C3B-B1CD-D1C1192A4678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46FD6A-10C2-4F03-A896-7B90AB480DCA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953C3-D964-4CE1-AB3E-92F407FF0640}"/>
              </a:ext>
            </a:extLst>
          </p:cNvPr>
          <p:cNvGrpSpPr/>
          <p:nvPr/>
        </p:nvGrpSpPr>
        <p:grpSpPr>
          <a:xfrm>
            <a:off x="5828737" y="3381131"/>
            <a:ext cx="1299573" cy="1299573"/>
            <a:chOff x="4893198" y="1767803"/>
            <a:chExt cx="1299573" cy="129957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3EAAD5-DCA1-4C58-8A25-17E6950D9EF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8" name="Rectangle: Rounded Corners 73">
              <a:extLst>
                <a:ext uri="{FF2B5EF4-FFF2-40B4-BE49-F238E27FC236}">
                  <a16:creationId xmlns:a16="http://schemas.microsoft.com/office/drawing/2014/main" id="{F200D774-CFEE-4B5D-9A75-CC901BD744E6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EED2E-23D9-43A2-A6D5-13F39F7FFB8E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6" name="Picture 6" descr="Image result for docker logo png">
            <a:extLst>
              <a:ext uri="{FF2B5EF4-FFF2-40B4-BE49-F238E27FC236}">
                <a16:creationId xmlns:a16="http://schemas.microsoft.com/office/drawing/2014/main" id="{C7DCAF86-4143-44D5-9674-D423C977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913038" y="282179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docker logo png">
            <a:extLst>
              <a:ext uri="{FF2B5EF4-FFF2-40B4-BE49-F238E27FC236}">
                <a16:creationId xmlns:a16="http://schemas.microsoft.com/office/drawing/2014/main" id="{B9A3B527-C8EF-48E5-BAEC-55A224C13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94514" y="2833952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docker logo png">
            <a:extLst>
              <a:ext uri="{FF2B5EF4-FFF2-40B4-BE49-F238E27FC236}">
                <a16:creationId xmlns:a16="http://schemas.microsoft.com/office/drawing/2014/main" id="{309DEF51-8AC4-4A8E-A131-27823FD88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884586" y="420087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Image result for docker logo png">
            <a:extLst>
              <a:ext uri="{FF2B5EF4-FFF2-40B4-BE49-F238E27FC236}">
                <a16:creationId xmlns:a16="http://schemas.microsoft.com/office/drawing/2014/main" id="{280EB58E-67E8-4F1D-99A7-C914734D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7165376" y="421420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1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264F34-066B-48CE-B6B3-4F4FD55A4061}"/>
              </a:ext>
            </a:extLst>
          </p:cNvPr>
          <p:cNvCxnSpPr>
            <a:cxnSpLocks/>
          </p:cNvCxnSpPr>
          <p:nvPr/>
        </p:nvCxnSpPr>
        <p:spPr>
          <a:xfrm>
            <a:off x="1974932" y="3345342"/>
            <a:ext cx="6568048" cy="0"/>
          </a:xfrm>
          <a:prstGeom prst="straightConnector1">
            <a:avLst/>
          </a:prstGeom>
          <a:ln w="28575" cap="rnd">
            <a:solidFill>
              <a:srgbClr val="0478D7"/>
            </a:solidFill>
            <a:prstDash val="dash"/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6">
            <a:extLst>
              <a:ext uri="{FF2B5EF4-FFF2-40B4-BE49-F238E27FC236}">
                <a16:creationId xmlns:a16="http://schemas.microsoft.com/office/drawing/2014/main" id="{25BDE386-8551-407F-9D11-05D3620181B4}"/>
              </a:ext>
            </a:extLst>
          </p:cNvPr>
          <p:cNvSpPr txBox="1">
            <a:spLocks/>
          </p:cNvSpPr>
          <p:nvPr/>
        </p:nvSpPr>
        <p:spPr>
          <a:xfrm>
            <a:off x="265096" y="219163"/>
            <a:ext cx="11018520" cy="42319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0" i="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How do containers help in app modernization?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14EC44-F32C-484B-B516-7173E7A5B6E5}"/>
              </a:ext>
            </a:extLst>
          </p:cNvPr>
          <p:cNvSpPr/>
          <p:nvPr/>
        </p:nvSpPr>
        <p:spPr>
          <a:xfrm>
            <a:off x="265096" y="877402"/>
            <a:ext cx="11481669" cy="523220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Containers are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not the end-state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, but an in-between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path to Microservices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1DE750E-8A9A-41BF-A747-D6F5A5AF3E01}"/>
              </a:ext>
            </a:extLst>
          </p:cNvPr>
          <p:cNvGrpSpPr/>
          <p:nvPr/>
        </p:nvGrpSpPr>
        <p:grpSpPr>
          <a:xfrm>
            <a:off x="5422430" y="1990868"/>
            <a:ext cx="1299573" cy="1299573"/>
            <a:chOff x="4893198" y="1767803"/>
            <a:chExt cx="1299573" cy="1299573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1DFFA2F-0C80-4D68-95D1-25E54453E38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87" name="Rectangle: Rounded Corners 73">
              <a:extLst>
                <a:ext uri="{FF2B5EF4-FFF2-40B4-BE49-F238E27FC236}">
                  <a16:creationId xmlns:a16="http://schemas.microsoft.com/office/drawing/2014/main" id="{A2647510-E455-4F1D-898E-0F4F8FE2E9EE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038C444-4A2D-41AF-A0E9-195B150A288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9" name="Shape 593">
            <a:extLst>
              <a:ext uri="{FF2B5EF4-FFF2-40B4-BE49-F238E27FC236}">
                <a16:creationId xmlns:a16="http://schemas.microsoft.com/office/drawing/2014/main" id="{2D311A3D-B826-4C63-A5AF-9D12BAE8A4DF}"/>
              </a:ext>
            </a:extLst>
          </p:cNvPr>
          <p:cNvSpPr txBox="1"/>
          <p:nvPr/>
        </p:nvSpPr>
        <p:spPr>
          <a:xfrm>
            <a:off x="265096" y="4830241"/>
            <a:ext cx="1969457" cy="85491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Existing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/New Applications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(=rehome)</a:t>
            </a:r>
            <a:endParaRPr kumimoji="0" lang="en" sz="1598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br>
              <a:rPr kumimoji="0" lang="en" sz="15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Quattrocento Sans"/>
                <a:cs typeface="Segoe UI" panose="020B0502040204020203" pitchFamily="34" charset="0"/>
                <a:sym typeface="Quattrocento Sans"/>
              </a:rPr>
            </a:br>
            <a:endParaRPr kumimoji="0" lang="en" sz="1598" b="0" i="0" u="none" strike="noStrike" kern="1200" cap="none" spc="-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</p:txBody>
      </p:sp>
      <p:sp>
        <p:nvSpPr>
          <p:cNvPr id="90" name="Shape 592">
            <a:extLst>
              <a:ext uri="{FF2B5EF4-FFF2-40B4-BE49-F238E27FC236}">
                <a16:creationId xmlns:a16="http://schemas.microsoft.com/office/drawing/2014/main" id="{6B063A29-014F-423A-9DA0-45C208DCC1BE}"/>
              </a:ext>
            </a:extLst>
          </p:cNvPr>
          <p:cNvSpPr txBox="1"/>
          <p:nvPr/>
        </p:nvSpPr>
        <p:spPr>
          <a:xfrm>
            <a:off x="4451118" y="4763859"/>
            <a:ext cx="2179814" cy="1154042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Lift and shift to containers</a:t>
            </a: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 rehost, refactor)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1" name="Shape 594">
            <a:extLst>
              <a:ext uri="{FF2B5EF4-FFF2-40B4-BE49-F238E27FC236}">
                <a16:creationId xmlns:a16="http://schemas.microsoft.com/office/drawing/2014/main" id="{BF291578-E9EE-43A5-BFD7-918F8C18B695}"/>
              </a:ext>
            </a:extLst>
          </p:cNvPr>
          <p:cNvSpPr txBox="1"/>
          <p:nvPr/>
        </p:nvSpPr>
        <p:spPr>
          <a:xfrm>
            <a:off x="8368039" y="4818468"/>
            <a:ext cx="1846607" cy="988056"/>
          </a:xfrm>
          <a:prstGeom prst="rect">
            <a:avLst/>
          </a:prstGeom>
          <a:noFill/>
          <a:ln>
            <a:noFill/>
          </a:ln>
        </p:spPr>
        <p:txBody>
          <a:bodyPr lIns="91366" tIns="91366" rIns="91366" bIns="91366" anchor="t" anchorCtr="0">
            <a:noAutofit/>
          </a:bodyPr>
          <a:lstStyle/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Microservices</a:t>
            </a: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 </a:t>
            </a: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b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</a:br>
            <a:r>
              <a:rPr kumimoji="0" lang="en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(=</a:t>
            </a:r>
            <a:r>
              <a:rPr kumimoji="0" lang="en-US" sz="1598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  <a:sym typeface="Quattrocento Sans"/>
              </a:rPr>
              <a:t>rearchitect)</a:t>
            </a: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" sz="159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Quattrocento Sans"/>
              <a:cs typeface="Segoe UI" panose="020B0502040204020203" pitchFamily="34" charset="0"/>
              <a:sym typeface="Quattrocento Sans"/>
            </a:endParaRPr>
          </a:p>
          <a:p>
            <a:pPr marL="0" marR="0" lvl="0" indent="0" algn="ctr" defTabSz="9320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80A"/>
              </a:buClr>
              <a:buSzPct val="25000"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B25FAA-29C3-4481-9AC3-58861F20778A}"/>
              </a:ext>
            </a:extLst>
          </p:cNvPr>
          <p:cNvGrpSpPr/>
          <p:nvPr/>
        </p:nvGrpSpPr>
        <p:grpSpPr>
          <a:xfrm>
            <a:off x="8783300" y="3096466"/>
            <a:ext cx="1168252" cy="606484"/>
            <a:chOff x="8132598" y="2169417"/>
            <a:chExt cx="1168252" cy="606484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B22CC92-8ED8-49B2-9870-5677204F824B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83" name="Freeform 5">
                <a:extLst>
                  <a:ext uri="{FF2B5EF4-FFF2-40B4-BE49-F238E27FC236}">
                    <a16:creationId xmlns:a16="http://schemas.microsoft.com/office/drawing/2014/main" id="{4FEA35DB-9D97-4D89-81D9-27BE48FD64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Freeform 5">
                <a:extLst>
                  <a:ext uri="{FF2B5EF4-FFF2-40B4-BE49-F238E27FC236}">
                    <a16:creationId xmlns:a16="http://schemas.microsoft.com/office/drawing/2014/main" id="{6A3F856F-6AEA-4861-B288-F2B7CEEB8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1B3436C-9C6A-4F89-9503-335152BE7A43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9" name="Freeform 5">
                <a:extLst>
                  <a:ext uri="{FF2B5EF4-FFF2-40B4-BE49-F238E27FC236}">
                    <a16:creationId xmlns:a16="http://schemas.microsoft.com/office/drawing/2014/main" id="{4D8446BE-0B1F-4000-84FE-2F4A823F2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Freeform 5">
                <a:extLst>
                  <a:ext uri="{FF2B5EF4-FFF2-40B4-BE49-F238E27FC236}">
                    <a16:creationId xmlns:a16="http://schemas.microsoft.com/office/drawing/2014/main" id="{15B66E99-9884-491E-A63A-A23B208C8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3D7B6FD-35FB-4D85-BF08-27B8CDD691F6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5" name="Freeform 5">
                <a:extLst>
                  <a:ext uri="{FF2B5EF4-FFF2-40B4-BE49-F238E27FC236}">
                    <a16:creationId xmlns:a16="http://schemas.microsoft.com/office/drawing/2014/main" id="{4B357B96-9F6E-46FB-86A5-D2FF5C84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Freeform 203">
                <a:extLst>
                  <a:ext uri="{FF2B5EF4-FFF2-40B4-BE49-F238E27FC236}">
                    <a16:creationId xmlns:a16="http://schemas.microsoft.com/office/drawing/2014/main" id="{E65D3082-6CB3-4672-A5B1-93342BDDB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59EF96A-77D0-43B2-97BF-8060D1835C06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60C9F7CD-7788-4331-A262-7F57D2CC9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 5">
                <a:extLst>
                  <a:ext uri="{FF2B5EF4-FFF2-40B4-BE49-F238E27FC236}">
                    <a16:creationId xmlns:a16="http://schemas.microsoft.com/office/drawing/2014/main" id="{995D19BF-F2E4-43D9-98C3-2D2F907568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6" name="Freeform 104">
              <a:extLst>
                <a:ext uri="{FF2B5EF4-FFF2-40B4-BE49-F238E27FC236}">
                  <a16:creationId xmlns:a16="http://schemas.microsoft.com/office/drawing/2014/main" id="{86329840-7DA7-49D0-B9DC-CC01232C3DB6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24E21DB7-2502-43A8-95D9-F2D73AAB867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104">
              <a:extLst>
                <a:ext uri="{FF2B5EF4-FFF2-40B4-BE49-F238E27FC236}">
                  <a16:creationId xmlns:a16="http://schemas.microsoft.com/office/drawing/2014/main" id="{9386690F-1534-4CBD-ADB8-2B87618A1AF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104">
              <a:extLst>
                <a:ext uri="{FF2B5EF4-FFF2-40B4-BE49-F238E27FC236}">
                  <a16:creationId xmlns:a16="http://schemas.microsoft.com/office/drawing/2014/main" id="{DB8EC1C6-4139-40E5-BB4C-9D7CEE83CF1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A881725-C88C-4F1F-9DC0-0851FAE9A312}"/>
              </a:ext>
            </a:extLst>
          </p:cNvPr>
          <p:cNvSpPr/>
          <p:nvPr/>
        </p:nvSpPr>
        <p:spPr>
          <a:xfrm>
            <a:off x="597722" y="2174030"/>
            <a:ext cx="1214525" cy="2439649"/>
          </a:xfrm>
          <a:prstGeom prst="rect">
            <a:avLst/>
          </a:prstGeom>
          <a:noFill/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7C88F1-B6A9-453A-B557-E618DAA7644A}"/>
              </a:ext>
            </a:extLst>
          </p:cNvPr>
          <p:cNvSpPr txBox="1"/>
          <p:nvPr/>
        </p:nvSpPr>
        <p:spPr>
          <a:xfrm>
            <a:off x="760407" y="2598513"/>
            <a:ext cx="861436" cy="399469"/>
          </a:xfrm>
          <a:prstGeom prst="rect">
            <a:avLst/>
          </a:prstGeom>
          <a:solidFill>
            <a:schemeClr val="accent1">
              <a:lumMod val="20000"/>
              <a:lumOff val="80000"/>
              <a:alpha val="25000"/>
            </a:scheme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B847C6-C4A8-41E6-AAC7-198E249514D3}"/>
              </a:ext>
            </a:extLst>
          </p:cNvPr>
          <p:cNvSpPr txBox="1"/>
          <p:nvPr/>
        </p:nvSpPr>
        <p:spPr>
          <a:xfrm>
            <a:off x="760407" y="3211436"/>
            <a:ext cx="861436" cy="399469"/>
          </a:xfrm>
          <a:prstGeom prst="rect">
            <a:avLst/>
          </a:prstGeom>
          <a:solidFill>
            <a:srgbClr val="C0000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Binaries &amp; Libraries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1217DD-5593-4DB2-A953-AFB4E6778443}"/>
              </a:ext>
            </a:extLst>
          </p:cNvPr>
          <p:cNvSpPr txBox="1"/>
          <p:nvPr/>
        </p:nvSpPr>
        <p:spPr>
          <a:xfrm>
            <a:off x="760407" y="3826614"/>
            <a:ext cx="861436" cy="690318"/>
          </a:xfrm>
          <a:prstGeom prst="rect">
            <a:avLst/>
          </a:prstGeom>
          <a:solidFill>
            <a:srgbClr val="002060">
              <a:alpha val="25000"/>
            </a:srgbClr>
          </a:solidFill>
          <a:ln w="19050">
            <a:solidFill>
              <a:srgbClr val="0078D4"/>
            </a:solidFill>
          </a:ln>
        </p:spPr>
        <p:txBody>
          <a:bodyPr wrap="square" lIns="0" tIns="53785" rIns="0" bIns="53785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Guest VM Operating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System</a:t>
            </a:r>
            <a:b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454AADE-2E7D-4125-A62B-52283D07D8AF}"/>
              </a:ext>
            </a:extLst>
          </p:cNvPr>
          <p:cNvGrpSpPr/>
          <p:nvPr/>
        </p:nvGrpSpPr>
        <p:grpSpPr>
          <a:xfrm>
            <a:off x="4117750" y="1980151"/>
            <a:ext cx="1299573" cy="1299573"/>
            <a:chOff x="4893198" y="1767803"/>
            <a:chExt cx="1299573" cy="129957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96561B1-0A39-4365-A7AE-8B8A467C7462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0" name="Rectangle: Rounded Corners 73">
              <a:extLst>
                <a:ext uri="{FF2B5EF4-FFF2-40B4-BE49-F238E27FC236}">
                  <a16:creationId xmlns:a16="http://schemas.microsoft.com/office/drawing/2014/main" id="{61D8650D-99BB-415F-A584-188EABBABB02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0A53647-6FC9-4F5D-9981-A8531883D7C8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3E0564-1F00-4FA5-8A70-7600C9BB360F}"/>
              </a:ext>
            </a:extLst>
          </p:cNvPr>
          <p:cNvGrpSpPr/>
          <p:nvPr/>
        </p:nvGrpSpPr>
        <p:grpSpPr>
          <a:xfrm>
            <a:off x="5422430" y="3360045"/>
            <a:ext cx="1299573" cy="1299573"/>
            <a:chOff x="4893198" y="1767803"/>
            <a:chExt cx="1299573" cy="1299573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802723F-B2E7-4B22-B665-0E6378648293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4" name="Rectangle: Rounded Corners 73">
              <a:extLst>
                <a:ext uri="{FF2B5EF4-FFF2-40B4-BE49-F238E27FC236}">
                  <a16:creationId xmlns:a16="http://schemas.microsoft.com/office/drawing/2014/main" id="{2B559AB2-2B09-4C3B-B1CD-D1C1192A4678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C46FD6A-10C2-4F03-A896-7B90AB480DCA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953C3-D964-4CE1-AB3E-92F407FF0640}"/>
              </a:ext>
            </a:extLst>
          </p:cNvPr>
          <p:cNvGrpSpPr/>
          <p:nvPr/>
        </p:nvGrpSpPr>
        <p:grpSpPr>
          <a:xfrm>
            <a:off x="4117743" y="3375521"/>
            <a:ext cx="1299573" cy="1299573"/>
            <a:chOff x="4893198" y="1767803"/>
            <a:chExt cx="1299573" cy="1299573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F3EAAD5-DCA1-4C58-8A25-17E6950D9EF1}"/>
                </a:ext>
              </a:extLst>
            </p:cNvPr>
            <p:cNvSpPr/>
            <p:nvPr/>
          </p:nvSpPr>
          <p:spPr bwMode="auto">
            <a:xfrm rot="16200000">
              <a:off x="4893198" y="1767803"/>
              <a:ext cx="1299573" cy="1299573"/>
            </a:xfrm>
            <a:prstGeom prst="ellipse">
              <a:avLst/>
            </a:prstGeom>
            <a:solidFill>
              <a:schemeClr val="bg1"/>
            </a:solidFill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4821" rIns="0" bIns="4482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09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22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68" name="Rectangle: Rounded Corners 73">
              <a:extLst>
                <a:ext uri="{FF2B5EF4-FFF2-40B4-BE49-F238E27FC236}">
                  <a16:creationId xmlns:a16="http://schemas.microsoft.com/office/drawing/2014/main" id="{F200D774-CFEE-4B5D-9A75-CC901BD744E6}"/>
                </a:ext>
              </a:extLst>
            </p:cNvPr>
            <p:cNvSpPr/>
            <p:nvPr/>
          </p:nvSpPr>
          <p:spPr bwMode="auto">
            <a:xfrm>
              <a:off x="5015995" y="1944954"/>
              <a:ext cx="1033114" cy="973041"/>
            </a:xfrm>
            <a:prstGeom prst="roundRect">
              <a:avLst>
                <a:gd name="adj" fmla="val 3125"/>
              </a:avLst>
            </a:prstGeom>
            <a:noFill/>
            <a:ln w="1905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Container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64EED2E-23D9-43A2-A6D5-13F39F7FFB8E}"/>
                </a:ext>
              </a:extLst>
            </p:cNvPr>
            <p:cNvSpPr txBox="1"/>
            <p:nvPr/>
          </p:nvSpPr>
          <p:spPr>
            <a:xfrm>
              <a:off x="5101833" y="2462095"/>
              <a:ext cx="861436" cy="247120"/>
            </a:xfrm>
            <a:prstGeom prst="rect">
              <a:avLst/>
            </a:prstGeom>
            <a:solidFill>
              <a:schemeClr val="accent5">
                <a:lumMod val="10000"/>
                <a:lumOff val="90000"/>
                <a:alpha val="25000"/>
              </a:schemeClr>
            </a:solidFill>
            <a:ln w="19050">
              <a:solidFill>
                <a:srgbClr val="0078D4"/>
              </a:solidFill>
            </a:ln>
          </p:spPr>
          <p:txBody>
            <a:bodyPr wrap="square" lIns="0" tIns="53785" rIns="0" bIns="53785" rtlCol="0">
              <a:spAutoFit/>
            </a:bodyPr>
            <a:lstStyle>
              <a:defPPr>
                <a:defRPr lang="en-US"/>
              </a:defPPr>
              <a:lvl1pPr marR="0" lvl="0" indent="0" algn="ctr" defTabSz="914367" fontAlgn="auto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 kumimoji="0" sz="1050" b="0" i="0" u="none" strike="noStrike" cap="none" spc="0" normalizeH="0" baseline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</a:defRPr>
              </a:lvl1pPr>
            </a:lstStyle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App</a:t>
              </a: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4777068-4BAD-41EC-AD46-F1A31D9B7B4D}"/>
              </a:ext>
            </a:extLst>
          </p:cNvPr>
          <p:cNvGrpSpPr/>
          <p:nvPr/>
        </p:nvGrpSpPr>
        <p:grpSpPr>
          <a:xfrm>
            <a:off x="9197930" y="2482021"/>
            <a:ext cx="1168252" cy="606484"/>
            <a:chOff x="8132598" y="2169417"/>
            <a:chExt cx="1168252" cy="606484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16E4F8BF-85C9-4948-ADDA-390A28DB9C98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10" name="Freeform 5">
                <a:extLst>
                  <a:ext uri="{FF2B5EF4-FFF2-40B4-BE49-F238E27FC236}">
                    <a16:creationId xmlns:a16="http://schemas.microsoft.com/office/drawing/2014/main" id="{4599ADAB-8FA5-459C-A557-84C33F809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Freeform 5">
                <a:extLst>
                  <a:ext uri="{FF2B5EF4-FFF2-40B4-BE49-F238E27FC236}">
                    <a16:creationId xmlns:a16="http://schemas.microsoft.com/office/drawing/2014/main" id="{EA6150B0-75BE-49A5-AF16-8FDDD1938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6CFABAF-DE6E-4515-BFFB-C1AE7561C6EF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8" name="Freeform 5">
                <a:extLst>
                  <a:ext uri="{FF2B5EF4-FFF2-40B4-BE49-F238E27FC236}">
                    <a16:creationId xmlns:a16="http://schemas.microsoft.com/office/drawing/2014/main" id="{3020EDB9-F84B-41C1-AF4B-07157A0ACD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 5">
                <a:extLst>
                  <a:ext uri="{FF2B5EF4-FFF2-40B4-BE49-F238E27FC236}">
                    <a16:creationId xmlns:a16="http://schemas.microsoft.com/office/drawing/2014/main" id="{97C3CF26-8127-40D1-A5BE-5E0C5140A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22CDEDA-599D-4DC1-B4F6-321CA694EE88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id="{429F03A0-87C5-411E-A1B7-995618579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Freeform 203">
                <a:extLst>
                  <a:ext uri="{FF2B5EF4-FFF2-40B4-BE49-F238E27FC236}">
                    <a16:creationId xmlns:a16="http://schemas.microsoft.com/office/drawing/2014/main" id="{BA7FEC75-F4F2-4FE3-8A17-44BF246CE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7104089-800A-46F2-98DA-32EB3614ABB5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04" name="Freeform 5">
                <a:extLst>
                  <a:ext uri="{FF2B5EF4-FFF2-40B4-BE49-F238E27FC236}">
                    <a16:creationId xmlns:a16="http://schemas.microsoft.com/office/drawing/2014/main" id="{70CED824-394F-40D2-A28D-5CBD77A17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Freeform 5">
                <a:extLst>
                  <a:ext uri="{FF2B5EF4-FFF2-40B4-BE49-F238E27FC236}">
                    <a16:creationId xmlns:a16="http://schemas.microsoft.com/office/drawing/2014/main" id="{28D4E73F-D1D1-4B03-B140-8BA57B6B7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0" name="Freeform 104">
              <a:extLst>
                <a:ext uri="{FF2B5EF4-FFF2-40B4-BE49-F238E27FC236}">
                  <a16:creationId xmlns:a16="http://schemas.microsoft.com/office/drawing/2014/main" id="{064C6590-1982-4D9E-9B83-7054D0445B0B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104">
              <a:extLst>
                <a:ext uri="{FF2B5EF4-FFF2-40B4-BE49-F238E27FC236}">
                  <a16:creationId xmlns:a16="http://schemas.microsoft.com/office/drawing/2014/main" id="{49DCCBB7-BA95-41B2-888E-25E4EA335FC4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6E7A5584-CE1A-4A47-BAB4-72EBD2C0B54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104">
              <a:extLst>
                <a:ext uri="{FF2B5EF4-FFF2-40B4-BE49-F238E27FC236}">
                  <a16:creationId xmlns:a16="http://schemas.microsoft.com/office/drawing/2014/main" id="{B9D0880F-7AAB-49D0-89A4-57777E998D6E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312D42BA-F7DC-47FB-A192-5E2C4A027A11}"/>
              </a:ext>
            </a:extLst>
          </p:cNvPr>
          <p:cNvGrpSpPr/>
          <p:nvPr/>
        </p:nvGrpSpPr>
        <p:grpSpPr>
          <a:xfrm>
            <a:off x="9598012" y="3428634"/>
            <a:ext cx="1168252" cy="606484"/>
            <a:chOff x="8132598" y="2169417"/>
            <a:chExt cx="1168252" cy="6064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D089E0A9-7FFD-45ED-B1CD-3D1343D22FBA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7" name="Freeform 5">
                <a:extLst>
                  <a:ext uri="{FF2B5EF4-FFF2-40B4-BE49-F238E27FC236}">
                    <a16:creationId xmlns:a16="http://schemas.microsoft.com/office/drawing/2014/main" id="{0333BE59-4E58-4DE4-92BE-0CBE92214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Freeform 5">
                <a:extLst>
                  <a:ext uri="{FF2B5EF4-FFF2-40B4-BE49-F238E27FC236}">
                    <a16:creationId xmlns:a16="http://schemas.microsoft.com/office/drawing/2014/main" id="{858C1E7C-1C5A-4FF8-8443-0432D6E1A9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15ACDB7-4D40-423E-AEB2-B2491E2DB7D6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5" name="Freeform 5">
                <a:extLst>
                  <a:ext uri="{FF2B5EF4-FFF2-40B4-BE49-F238E27FC236}">
                    <a16:creationId xmlns:a16="http://schemas.microsoft.com/office/drawing/2014/main" id="{27D5FDFD-E3B4-4619-8BB2-2D176B344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89D8C7F1-B54D-4732-96F0-54373CCCC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D5AA0D2-78E1-432C-A22A-2987BFE134AC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3" name="Freeform 5">
                <a:extLst>
                  <a:ext uri="{FF2B5EF4-FFF2-40B4-BE49-F238E27FC236}">
                    <a16:creationId xmlns:a16="http://schemas.microsoft.com/office/drawing/2014/main" id="{9A0088BD-6846-45E2-8CFE-2C1D74653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203">
                <a:extLst>
                  <a:ext uri="{FF2B5EF4-FFF2-40B4-BE49-F238E27FC236}">
                    <a16:creationId xmlns:a16="http://schemas.microsoft.com/office/drawing/2014/main" id="{3F90C256-14BD-4BC9-963E-49BFFF6AB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6FA8868-1026-4AA4-88B5-FCA7472B9F8D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21" name="Freeform 5">
                <a:extLst>
                  <a:ext uri="{FF2B5EF4-FFF2-40B4-BE49-F238E27FC236}">
                    <a16:creationId xmlns:a16="http://schemas.microsoft.com/office/drawing/2014/main" id="{2CEB906B-8698-4C90-AC8E-64A094689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 5">
                <a:extLst>
                  <a:ext uri="{FF2B5EF4-FFF2-40B4-BE49-F238E27FC236}">
                    <a16:creationId xmlns:a16="http://schemas.microsoft.com/office/drawing/2014/main" id="{F18F9BE9-C341-4067-A9B2-50AF3718B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7" name="Freeform 104">
              <a:extLst>
                <a:ext uri="{FF2B5EF4-FFF2-40B4-BE49-F238E27FC236}">
                  <a16:creationId xmlns:a16="http://schemas.microsoft.com/office/drawing/2014/main" id="{3D5DCE4D-EAE9-43A2-8196-50C005262438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842876E6-403D-457E-A36A-D0D84B7F328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104">
              <a:extLst>
                <a:ext uri="{FF2B5EF4-FFF2-40B4-BE49-F238E27FC236}">
                  <a16:creationId xmlns:a16="http://schemas.microsoft.com/office/drawing/2014/main" id="{B620C97A-DDDC-45D4-AE70-79439FB5AE25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104">
              <a:extLst>
                <a:ext uri="{FF2B5EF4-FFF2-40B4-BE49-F238E27FC236}">
                  <a16:creationId xmlns:a16="http://schemas.microsoft.com/office/drawing/2014/main" id="{68CD7617-3E72-41D1-8D15-2B5C881869C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8FC9E36-9434-4B32-BA08-95199074A0CC}"/>
              </a:ext>
            </a:extLst>
          </p:cNvPr>
          <p:cNvGrpSpPr/>
          <p:nvPr/>
        </p:nvGrpSpPr>
        <p:grpSpPr>
          <a:xfrm>
            <a:off x="10012642" y="2814189"/>
            <a:ext cx="1168252" cy="606484"/>
            <a:chOff x="8132598" y="2169417"/>
            <a:chExt cx="1168252" cy="60648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895BE855-29FC-482B-AF38-8103837EA7FD}"/>
                </a:ext>
              </a:extLst>
            </p:cNvPr>
            <p:cNvGrpSpPr/>
            <p:nvPr/>
          </p:nvGrpSpPr>
          <p:grpSpPr>
            <a:xfrm>
              <a:off x="8563647" y="2459239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4" name="Freeform 5">
                <a:extLst>
                  <a:ext uri="{FF2B5EF4-FFF2-40B4-BE49-F238E27FC236}">
                    <a16:creationId xmlns:a16="http://schemas.microsoft.com/office/drawing/2014/main" id="{EA987984-F9CE-4DED-9D0B-7452223E9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Freeform 5">
                <a:extLst>
                  <a:ext uri="{FF2B5EF4-FFF2-40B4-BE49-F238E27FC236}">
                    <a16:creationId xmlns:a16="http://schemas.microsoft.com/office/drawing/2014/main" id="{2D731ABF-9686-451C-9D7A-BF18B16C8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C5A10105-0007-474E-A589-9BA4D5184C31}"/>
                </a:ext>
              </a:extLst>
            </p:cNvPr>
            <p:cNvGrpSpPr/>
            <p:nvPr/>
          </p:nvGrpSpPr>
          <p:grpSpPr>
            <a:xfrm>
              <a:off x="8388406" y="216941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2" name="Freeform 5">
                <a:extLst>
                  <a:ext uri="{FF2B5EF4-FFF2-40B4-BE49-F238E27FC236}">
                    <a16:creationId xmlns:a16="http://schemas.microsoft.com/office/drawing/2014/main" id="{E9A77AEC-FF21-4D0B-BEB8-9FD06279F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Freeform 5">
                <a:extLst>
                  <a:ext uri="{FF2B5EF4-FFF2-40B4-BE49-F238E27FC236}">
                    <a16:creationId xmlns:a16="http://schemas.microsoft.com/office/drawing/2014/main" id="{E34BC36B-6A0D-43C6-9AD6-363F39A53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A595C9FA-D9D3-4BD7-9D1A-EFD6653D75A1}"/>
                </a:ext>
              </a:extLst>
            </p:cNvPr>
            <p:cNvGrpSpPr/>
            <p:nvPr/>
          </p:nvGrpSpPr>
          <p:grpSpPr>
            <a:xfrm>
              <a:off x="8132598" y="2406503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40" name="Freeform 5">
                <a:extLst>
                  <a:ext uri="{FF2B5EF4-FFF2-40B4-BE49-F238E27FC236}">
                    <a16:creationId xmlns:a16="http://schemas.microsoft.com/office/drawing/2014/main" id="{0943A34C-269F-423D-B133-40A8756E8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203">
                <a:extLst>
                  <a:ext uri="{FF2B5EF4-FFF2-40B4-BE49-F238E27FC236}">
                    <a16:creationId xmlns:a16="http://schemas.microsoft.com/office/drawing/2014/main" id="{9F84D105-6C38-40C5-A18C-6F66A8458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39DB9BFF-6C92-4CC2-8C3B-A13F577C41D0}"/>
                </a:ext>
              </a:extLst>
            </p:cNvPr>
            <p:cNvGrpSpPr/>
            <p:nvPr/>
          </p:nvGrpSpPr>
          <p:grpSpPr>
            <a:xfrm>
              <a:off x="8792807" y="2209857"/>
              <a:ext cx="508043" cy="316662"/>
              <a:chOff x="10333333" y="1842485"/>
              <a:chExt cx="518230" cy="323012"/>
            </a:xfrm>
            <a:solidFill>
              <a:schemeClr val="bg1"/>
            </a:solidFill>
          </p:grpSpPr>
          <p:sp>
            <p:nvSpPr>
              <p:cNvPr id="138" name="Freeform 5">
                <a:extLst>
                  <a:ext uri="{FF2B5EF4-FFF2-40B4-BE49-F238E27FC236}">
                    <a16:creationId xmlns:a16="http://schemas.microsoft.com/office/drawing/2014/main" id="{03D0A779-E84C-49E1-AB34-DCA63EDC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508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5">
                <a:extLst>
                  <a:ext uri="{FF2B5EF4-FFF2-40B4-BE49-F238E27FC236}">
                    <a16:creationId xmlns:a16="http://schemas.microsoft.com/office/drawing/2014/main" id="{2949B94C-CB43-4442-9088-8F64A6E72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33333" y="1842485"/>
                <a:ext cx="518230" cy="323012"/>
              </a:xfrm>
              <a:custGeom>
                <a:avLst/>
                <a:gdLst>
                  <a:gd name="T0" fmla="*/ 243 w 372"/>
                  <a:gd name="T1" fmla="*/ 0 h 231"/>
                  <a:gd name="T2" fmla="*/ 178 w 372"/>
                  <a:gd name="T3" fmla="*/ 37 h 231"/>
                  <a:gd name="T4" fmla="*/ 149 w 372"/>
                  <a:gd name="T5" fmla="*/ 31 h 231"/>
                  <a:gd name="T6" fmla="*/ 97 w 372"/>
                  <a:gd name="T7" fmla="*/ 52 h 231"/>
                  <a:gd name="T8" fmla="*/ 79 w 372"/>
                  <a:gd name="T9" fmla="*/ 79 h 231"/>
                  <a:gd name="T10" fmla="*/ 75 w 372"/>
                  <a:gd name="T11" fmla="*/ 79 h 231"/>
                  <a:gd name="T12" fmla="*/ 22 w 372"/>
                  <a:gd name="T13" fmla="*/ 101 h 231"/>
                  <a:gd name="T14" fmla="*/ 0 w 372"/>
                  <a:gd name="T15" fmla="*/ 155 h 231"/>
                  <a:gd name="T16" fmla="*/ 22 w 372"/>
                  <a:gd name="T17" fmla="*/ 208 h 231"/>
                  <a:gd name="T18" fmla="*/ 75 w 372"/>
                  <a:gd name="T19" fmla="*/ 231 h 231"/>
                  <a:gd name="T20" fmla="*/ 296 w 372"/>
                  <a:gd name="T21" fmla="*/ 231 h 231"/>
                  <a:gd name="T22" fmla="*/ 350 w 372"/>
                  <a:gd name="T23" fmla="*/ 208 h 231"/>
                  <a:gd name="T24" fmla="*/ 372 w 372"/>
                  <a:gd name="T25" fmla="*/ 155 h 231"/>
                  <a:gd name="T26" fmla="*/ 350 w 372"/>
                  <a:gd name="T27" fmla="*/ 102 h 231"/>
                  <a:gd name="T28" fmla="*/ 317 w 372"/>
                  <a:gd name="T29" fmla="*/ 81 h 231"/>
                  <a:gd name="T30" fmla="*/ 317 w 372"/>
                  <a:gd name="T31" fmla="*/ 76 h 231"/>
                  <a:gd name="T32" fmla="*/ 296 w 372"/>
                  <a:gd name="T33" fmla="*/ 23 h 231"/>
                  <a:gd name="T34" fmla="*/ 243 w 372"/>
                  <a:gd name="T35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2" h="231">
                    <a:moveTo>
                      <a:pt x="243" y="0"/>
                    </a:moveTo>
                    <a:cubicBezTo>
                      <a:pt x="216" y="0"/>
                      <a:pt x="192" y="14"/>
                      <a:pt x="178" y="37"/>
                    </a:cubicBezTo>
                    <a:cubicBezTo>
                      <a:pt x="170" y="33"/>
                      <a:pt x="159" y="31"/>
                      <a:pt x="149" y="31"/>
                    </a:cubicBezTo>
                    <a:cubicBezTo>
                      <a:pt x="129" y="31"/>
                      <a:pt x="111" y="38"/>
                      <a:pt x="97" y="52"/>
                    </a:cubicBezTo>
                    <a:cubicBezTo>
                      <a:pt x="89" y="59"/>
                      <a:pt x="83" y="68"/>
                      <a:pt x="79" y="79"/>
                    </a:cubicBezTo>
                    <a:cubicBezTo>
                      <a:pt x="77" y="79"/>
                      <a:pt x="76" y="79"/>
                      <a:pt x="75" y="79"/>
                    </a:cubicBezTo>
                    <a:cubicBezTo>
                      <a:pt x="56" y="79"/>
                      <a:pt x="37" y="87"/>
                      <a:pt x="22" y="101"/>
                    </a:cubicBezTo>
                    <a:cubicBezTo>
                      <a:pt x="8" y="116"/>
                      <a:pt x="0" y="135"/>
                      <a:pt x="0" y="155"/>
                    </a:cubicBezTo>
                    <a:cubicBezTo>
                      <a:pt x="0" y="175"/>
                      <a:pt x="8" y="194"/>
                      <a:pt x="22" y="208"/>
                    </a:cubicBezTo>
                    <a:cubicBezTo>
                      <a:pt x="37" y="223"/>
                      <a:pt x="56" y="231"/>
                      <a:pt x="75" y="231"/>
                    </a:cubicBezTo>
                    <a:cubicBezTo>
                      <a:pt x="296" y="231"/>
                      <a:pt x="296" y="231"/>
                      <a:pt x="296" y="231"/>
                    </a:cubicBezTo>
                    <a:cubicBezTo>
                      <a:pt x="317" y="231"/>
                      <a:pt x="336" y="223"/>
                      <a:pt x="350" y="208"/>
                    </a:cubicBezTo>
                    <a:cubicBezTo>
                      <a:pt x="364" y="194"/>
                      <a:pt x="372" y="175"/>
                      <a:pt x="372" y="155"/>
                    </a:cubicBezTo>
                    <a:cubicBezTo>
                      <a:pt x="372" y="135"/>
                      <a:pt x="364" y="116"/>
                      <a:pt x="350" y="102"/>
                    </a:cubicBezTo>
                    <a:cubicBezTo>
                      <a:pt x="341" y="92"/>
                      <a:pt x="330" y="85"/>
                      <a:pt x="317" y="81"/>
                    </a:cubicBezTo>
                    <a:cubicBezTo>
                      <a:pt x="317" y="80"/>
                      <a:pt x="317" y="78"/>
                      <a:pt x="317" y="76"/>
                    </a:cubicBezTo>
                    <a:cubicBezTo>
                      <a:pt x="317" y="56"/>
                      <a:pt x="310" y="37"/>
                      <a:pt x="296" y="23"/>
                    </a:cubicBezTo>
                    <a:cubicBezTo>
                      <a:pt x="282" y="8"/>
                      <a:pt x="263" y="0"/>
                      <a:pt x="243" y="0"/>
                    </a:cubicBezTo>
                    <a:close/>
                  </a:path>
                </a:pathLst>
              </a:custGeom>
              <a:grpFill/>
              <a:ln w="19050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34" name="Freeform 104">
              <a:extLst>
                <a:ext uri="{FF2B5EF4-FFF2-40B4-BE49-F238E27FC236}">
                  <a16:creationId xmlns:a16="http://schemas.microsoft.com/office/drawing/2014/main" id="{37788CD1-5951-4481-ACC8-9914A60B3B9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324717" y="2515738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104">
              <a:extLst>
                <a:ext uri="{FF2B5EF4-FFF2-40B4-BE49-F238E27FC236}">
                  <a16:creationId xmlns:a16="http://schemas.microsoft.com/office/drawing/2014/main" id="{074051BB-0E1C-471A-8044-19080619B01C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577201" y="2272354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104">
              <a:extLst>
                <a:ext uri="{FF2B5EF4-FFF2-40B4-BE49-F238E27FC236}">
                  <a16:creationId xmlns:a16="http://schemas.microsoft.com/office/drawing/2014/main" id="{7AA64479-FA41-49DB-B62F-68CC6C2F73BA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970712" y="2315573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104">
              <a:extLst>
                <a:ext uri="{FF2B5EF4-FFF2-40B4-BE49-F238E27FC236}">
                  <a16:creationId xmlns:a16="http://schemas.microsoft.com/office/drawing/2014/main" id="{B61D7AF6-1F10-438E-9B15-C332B8A80490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8740976" y="2563509"/>
              <a:ext cx="160642" cy="160642"/>
            </a:xfrm>
            <a:custGeom>
              <a:avLst/>
              <a:gdLst>
                <a:gd name="T0" fmla="*/ 37 w 61"/>
                <a:gd name="T1" fmla="*/ 43 h 61"/>
                <a:gd name="T2" fmla="*/ 18 w 61"/>
                <a:gd name="T3" fmla="*/ 37 h 61"/>
                <a:gd name="T4" fmla="*/ 24 w 61"/>
                <a:gd name="T5" fmla="*/ 18 h 61"/>
                <a:gd name="T6" fmla="*/ 43 w 61"/>
                <a:gd name="T7" fmla="*/ 24 h 61"/>
                <a:gd name="T8" fmla="*/ 37 w 61"/>
                <a:gd name="T9" fmla="*/ 43 h 61"/>
                <a:gd name="T10" fmla="*/ 61 w 61"/>
                <a:gd name="T11" fmla="*/ 28 h 61"/>
                <a:gd name="T12" fmla="*/ 58 w 61"/>
                <a:gd name="T13" fmla="*/ 18 h 61"/>
                <a:gd name="T14" fmla="*/ 50 w 61"/>
                <a:gd name="T15" fmla="*/ 19 h 61"/>
                <a:gd name="T16" fmla="*/ 47 w 61"/>
                <a:gd name="T17" fmla="*/ 15 h 61"/>
                <a:gd name="T18" fmla="*/ 50 w 61"/>
                <a:gd name="T19" fmla="*/ 7 h 61"/>
                <a:gd name="T20" fmla="*/ 41 w 61"/>
                <a:gd name="T21" fmla="*/ 2 h 61"/>
                <a:gd name="T22" fmla="*/ 36 w 61"/>
                <a:gd name="T23" fmla="*/ 9 h 61"/>
                <a:gd name="T24" fmla="*/ 30 w 61"/>
                <a:gd name="T25" fmla="*/ 8 h 61"/>
                <a:gd name="T26" fmla="*/ 27 w 61"/>
                <a:gd name="T27" fmla="*/ 0 h 61"/>
                <a:gd name="T28" fmla="*/ 17 w 61"/>
                <a:gd name="T29" fmla="*/ 3 h 61"/>
                <a:gd name="T30" fmla="*/ 18 w 61"/>
                <a:gd name="T31" fmla="*/ 11 h 61"/>
                <a:gd name="T32" fmla="*/ 15 w 61"/>
                <a:gd name="T33" fmla="*/ 14 h 61"/>
                <a:gd name="T34" fmla="*/ 7 w 61"/>
                <a:gd name="T35" fmla="*/ 11 h 61"/>
                <a:gd name="T36" fmla="*/ 2 w 61"/>
                <a:gd name="T37" fmla="*/ 20 h 61"/>
                <a:gd name="T38" fmla="*/ 8 w 61"/>
                <a:gd name="T39" fmla="*/ 25 h 61"/>
                <a:gd name="T40" fmla="*/ 7 w 61"/>
                <a:gd name="T41" fmla="*/ 30 h 61"/>
                <a:gd name="T42" fmla="*/ 0 w 61"/>
                <a:gd name="T43" fmla="*/ 33 h 61"/>
                <a:gd name="T44" fmla="*/ 2 w 61"/>
                <a:gd name="T45" fmla="*/ 43 h 61"/>
                <a:gd name="T46" fmla="*/ 11 w 61"/>
                <a:gd name="T47" fmla="*/ 42 h 61"/>
                <a:gd name="T48" fmla="*/ 14 w 61"/>
                <a:gd name="T49" fmla="*/ 47 h 61"/>
                <a:gd name="T50" fmla="*/ 11 w 61"/>
                <a:gd name="T51" fmla="*/ 54 h 61"/>
                <a:gd name="T52" fmla="*/ 20 w 61"/>
                <a:gd name="T53" fmla="*/ 59 h 61"/>
                <a:gd name="T54" fmla="*/ 25 w 61"/>
                <a:gd name="T55" fmla="*/ 53 h 61"/>
                <a:gd name="T56" fmla="*/ 30 w 61"/>
                <a:gd name="T57" fmla="*/ 53 h 61"/>
                <a:gd name="T58" fmla="*/ 33 w 61"/>
                <a:gd name="T59" fmla="*/ 61 h 61"/>
                <a:gd name="T60" fmla="*/ 43 w 61"/>
                <a:gd name="T61" fmla="*/ 58 h 61"/>
                <a:gd name="T62" fmla="*/ 42 w 61"/>
                <a:gd name="T63" fmla="*/ 50 h 61"/>
                <a:gd name="T64" fmla="*/ 46 w 61"/>
                <a:gd name="T65" fmla="*/ 47 h 61"/>
                <a:gd name="T66" fmla="*/ 54 w 61"/>
                <a:gd name="T67" fmla="*/ 50 h 61"/>
                <a:gd name="T68" fmla="*/ 59 w 61"/>
                <a:gd name="T69" fmla="*/ 41 h 61"/>
                <a:gd name="T70" fmla="*/ 52 w 61"/>
                <a:gd name="T71" fmla="*/ 36 h 61"/>
                <a:gd name="T72" fmla="*/ 53 w 61"/>
                <a:gd name="T73" fmla="*/ 31 h 61"/>
                <a:gd name="T74" fmla="*/ 61 w 61"/>
                <a:gd name="T75" fmla="*/ 28 h 61"/>
                <a:gd name="T76" fmla="*/ 28 w 61"/>
                <a:gd name="T77" fmla="*/ 26 h 61"/>
                <a:gd name="T78" fmla="*/ 26 w 61"/>
                <a:gd name="T79" fmla="*/ 33 h 61"/>
                <a:gd name="T80" fmla="*/ 33 w 61"/>
                <a:gd name="T81" fmla="*/ 35 h 61"/>
                <a:gd name="T82" fmla="*/ 35 w 61"/>
                <a:gd name="T83" fmla="*/ 28 h 61"/>
                <a:gd name="T84" fmla="*/ 28 w 61"/>
                <a:gd name="T85" fmla="*/ 2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1" h="61">
                  <a:moveTo>
                    <a:pt x="37" y="43"/>
                  </a:moveTo>
                  <a:cubicBezTo>
                    <a:pt x="30" y="47"/>
                    <a:pt x="21" y="44"/>
                    <a:pt x="18" y="37"/>
                  </a:cubicBezTo>
                  <a:cubicBezTo>
                    <a:pt x="14" y="30"/>
                    <a:pt x="17" y="21"/>
                    <a:pt x="24" y="18"/>
                  </a:cubicBezTo>
                  <a:cubicBezTo>
                    <a:pt x="31" y="14"/>
                    <a:pt x="39" y="17"/>
                    <a:pt x="43" y="24"/>
                  </a:cubicBezTo>
                  <a:cubicBezTo>
                    <a:pt x="47" y="31"/>
                    <a:pt x="44" y="40"/>
                    <a:pt x="37" y="43"/>
                  </a:cubicBezTo>
                  <a:moveTo>
                    <a:pt x="61" y="28"/>
                  </a:moveTo>
                  <a:cubicBezTo>
                    <a:pt x="58" y="18"/>
                    <a:pt x="58" y="18"/>
                    <a:pt x="58" y="18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17"/>
                    <a:pt x="48" y="16"/>
                    <a:pt x="47" y="15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8"/>
                    <a:pt x="32" y="8"/>
                    <a:pt x="30" y="8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7" y="12"/>
                    <a:pt x="16" y="13"/>
                    <a:pt x="15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7"/>
                    <a:pt x="7" y="28"/>
                    <a:pt x="7" y="3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2" y="44"/>
                    <a:pt x="13" y="45"/>
                    <a:pt x="14" y="47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6" y="53"/>
                    <a:pt x="28" y="53"/>
                    <a:pt x="30" y="53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49"/>
                    <a:pt x="45" y="48"/>
                    <a:pt x="46" y="4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4"/>
                    <a:pt x="53" y="33"/>
                    <a:pt x="53" y="31"/>
                  </a:cubicBezTo>
                  <a:lnTo>
                    <a:pt x="61" y="28"/>
                  </a:lnTo>
                  <a:close/>
                  <a:moveTo>
                    <a:pt x="28" y="26"/>
                  </a:moveTo>
                  <a:cubicBezTo>
                    <a:pt x="25" y="27"/>
                    <a:pt x="24" y="30"/>
                    <a:pt x="26" y="33"/>
                  </a:cubicBezTo>
                  <a:cubicBezTo>
                    <a:pt x="27" y="35"/>
                    <a:pt x="30" y="36"/>
                    <a:pt x="33" y="35"/>
                  </a:cubicBezTo>
                  <a:cubicBezTo>
                    <a:pt x="35" y="34"/>
                    <a:pt x="36" y="31"/>
                    <a:pt x="35" y="28"/>
                  </a:cubicBezTo>
                  <a:cubicBezTo>
                    <a:pt x="34" y="26"/>
                    <a:pt x="31" y="25"/>
                    <a:pt x="28" y="2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69953" tIns="34976" rIns="69953" bIns="349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46" name="Picture 6" descr="Image result for docker logo png">
            <a:extLst>
              <a:ext uri="{FF2B5EF4-FFF2-40B4-BE49-F238E27FC236}">
                <a16:creationId xmlns:a16="http://schemas.microsoft.com/office/drawing/2014/main" id="{C7DCAF86-4143-44D5-9674-D423C9773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4202044" y="281618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6" descr="Image result for docker logo png">
            <a:extLst>
              <a:ext uri="{FF2B5EF4-FFF2-40B4-BE49-F238E27FC236}">
                <a16:creationId xmlns:a16="http://schemas.microsoft.com/office/drawing/2014/main" id="{B9A3B527-C8EF-48E5-BAEC-55A224C13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483520" y="2828342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Image result for docker logo png">
            <a:extLst>
              <a:ext uri="{FF2B5EF4-FFF2-40B4-BE49-F238E27FC236}">
                <a16:creationId xmlns:a16="http://schemas.microsoft.com/office/drawing/2014/main" id="{309DEF51-8AC4-4A8E-A131-27823FD88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4173592" y="4195268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6" descr="Image result for docker logo png">
            <a:extLst>
              <a:ext uri="{FF2B5EF4-FFF2-40B4-BE49-F238E27FC236}">
                <a16:creationId xmlns:a16="http://schemas.microsoft.com/office/drawing/2014/main" id="{280EB58E-67E8-4F1D-99A7-C914734DB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5454382" y="420859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2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212493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425962" y="6395624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749710" y="6109392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937111" y="5024175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425962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965981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61D345C-0AE7-4AE3-B6C3-398BBE10EF41}"/>
              </a:ext>
            </a:extLst>
          </p:cNvPr>
          <p:cNvCxnSpPr>
            <a:cxnSpLocks/>
          </p:cNvCxnSpPr>
          <p:nvPr/>
        </p:nvCxnSpPr>
        <p:spPr>
          <a:xfrm>
            <a:off x="2734426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5042889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7351353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2829" y="2054043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676255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676254" y="3408656"/>
            <a:ext cx="1605637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Deploy web apps or APIs using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containers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in a PaaS environment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A66FCC3A-6A9D-4031-A15D-C8A5E62803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9412" y="2042162"/>
            <a:ext cx="476250" cy="47625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066DFD92-8F94-47FB-80E6-376423B6C79C}"/>
              </a:ext>
            </a:extLst>
          </p:cNvPr>
          <p:cNvSpPr txBox="1"/>
          <p:nvPr/>
        </p:nvSpPr>
        <p:spPr>
          <a:xfrm>
            <a:off x="2984719" y="2573938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 Fabric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3476EE-35E8-413D-BD0F-D5748778640B}"/>
              </a:ext>
            </a:extLst>
          </p:cNvPr>
          <p:cNvSpPr txBox="1"/>
          <p:nvPr/>
        </p:nvSpPr>
        <p:spPr>
          <a:xfrm>
            <a:off x="2984719" y="3368416"/>
            <a:ext cx="1741544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Modernize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.NET applications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to microservices using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Windows Server containers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5174905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8585" y="2025200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7483369" y="2573938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5148456" y="3520607"/>
            <a:ext cx="1895085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Scale and orchestrate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Linux containers using Kubernetes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9924132" y="2573938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Partner Ecosystem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582559" y="2230027"/>
            <a:ext cx="555052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penshift logo png">
            <a:extLst>
              <a:ext uri="{FF2B5EF4-FFF2-40B4-BE49-F238E27FC236}">
                <a16:creationId xmlns:a16="http://schemas.microsoft.com/office/drawing/2014/main" id="{10A231FD-B366-49D4-8A6A-24B56E4A3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260650" y="2227354"/>
            <a:ext cx="379258" cy="31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pivotal cloud foundry logo png">
            <a:extLst>
              <a:ext uri="{FF2B5EF4-FFF2-40B4-BE49-F238E27FC236}">
                <a16:creationId xmlns:a16="http://schemas.microsoft.com/office/drawing/2014/main" id="{DACCBBEE-BC01-4958-B4DE-F6E0385DD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68299" y="2238736"/>
            <a:ext cx="361120" cy="28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mesosphere logo png">
            <a:extLst>
              <a:ext uri="{FF2B5EF4-FFF2-40B4-BE49-F238E27FC236}">
                <a16:creationId xmlns:a16="http://schemas.microsoft.com/office/drawing/2014/main" id="{5FDCF1A2-0A79-4D94-A69C-70AFE8FF9D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37471" y="2285903"/>
            <a:ext cx="541020" cy="2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9924132" y="3429944"/>
            <a:ext cx="159161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Bring your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Partner solutions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that run great on Azure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7538627" y="3429944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Elastically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burst from your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Azure Kubernetes Service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(AKS) cluster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5746722" y="2054043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B400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5329A-299D-4ACE-92E3-3084A348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385" y="231226"/>
            <a:ext cx="11277599" cy="712379"/>
          </a:xfrm>
        </p:spPr>
        <p:txBody>
          <a:bodyPr>
            <a:normAutofit/>
          </a:bodyPr>
          <a:lstStyle/>
          <a:p>
            <a:r>
              <a:rPr lang="fr-BE" sz="2750" dirty="0"/>
              <a:t>Running Containers on Azure: </a:t>
            </a:r>
            <a:r>
              <a:rPr lang="fr-BE" sz="2750" dirty="0">
                <a:solidFill>
                  <a:schemeClr val="tx2"/>
                </a:solidFill>
              </a:rPr>
              <a:t>a full set of </a:t>
            </a:r>
            <a:r>
              <a:rPr lang="fr-BE" sz="2750" dirty="0" err="1">
                <a:solidFill>
                  <a:schemeClr val="tx2"/>
                </a:solidFill>
              </a:rPr>
              <a:t>choices</a:t>
            </a:r>
            <a:endParaRPr lang="fr-BE" sz="275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3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7A24066-09FB-4267-8C76-167CC61EC7C2}"/>
              </a:ext>
            </a:extLst>
          </p:cNvPr>
          <p:cNvCxnSpPr>
            <a:cxnSpLocks/>
          </p:cNvCxnSpPr>
          <p:nvPr/>
        </p:nvCxnSpPr>
        <p:spPr>
          <a:xfrm>
            <a:off x="425962" y="6395624"/>
            <a:ext cx="11340077" cy="0"/>
          </a:xfrm>
          <a:prstGeom prst="straightConnector1">
            <a:avLst/>
          </a:prstGeom>
          <a:ln w="28575" cap="rnd">
            <a:solidFill>
              <a:srgbClr val="0078D4"/>
            </a:solidFill>
            <a:prstDash val="dash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F0CC211-EA84-4351-9688-8608B169036A}"/>
              </a:ext>
            </a:extLst>
          </p:cNvPr>
          <p:cNvSpPr txBox="1"/>
          <p:nvPr/>
        </p:nvSpPr>
        <p:spPr>
          <a:xfrm>
            <a:off x="3749710" y="6109392"/>
            <a:ext cx="4692580" cy="572464"/>
          </a:xfrm>
          <a:prstGeom prst="rect">
            <a:avLst/>
          </a:prstGeom>
          <a:solidFill>
            <a:schemeClr val="bg1"/>
          </a:soli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Choice of developer tools and clients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3DB48F-BC8B-433D-96D8-A0F977B1C7BC}"/>
              </a:ext>
            </a:extLst>
          </p:cNvPr>
          <p:cNvGrpSpPr/>
          <p:nvPr/>
        </p:nvGrpSpPr>
        <p:grpSpPr>
          <a:xfrm>
            <a:off x="1937111" y="5024175"/>
            <a:ext cx="8317779" cy="934485"/>
            <a:chOff x="2626551" y="5024175"/>
            <a:chExt cx="8317779" cy="93448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4464C46-7D36-4E94-9B30-88229484B223}"/>
                </a:ext>
              </a:extLst>
            </p:cNvPr>
            <p:cNvGrpSpPr/>
            <p:nvPr/>
          </p:nvGrpSpPr>
          <p:grpSpPr>
            <a:xfrm>
              <a:off x="2626551" y="5024175"/>
              <a:ext cx="4095796" cy="934485"/>
              <a:chOff x="425963" y="5114611"/>
              <a:chExt cx="4095796" cy="934485"/>
            </a:xfrm>
          </p:grpSpPr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09C1DAD8-997D-4960-8A7A-A123010D9084}"/>
                  </a:ext>
                </a:extLst>
              </p:cNvPr>
              <p:cNvSpPr/>
              <p:nvPr/>
            </p:nvSpPr>
            <p:spPr bwMode="auto">
              <a:xfrm>
                <a:off x="425963" y="5114611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D8A3A6F-96FB-40B6-9693-5B2631F5F27B}"/>
                  </a:ext>
                </a:extLst>
              </p:cNvPr>
              <p:cNvGrpSpPr/>
              <p:nvPr/>
            </p:nvGrpSpPr>
            <p:grpSpPr>
              <a:xfrm>
                <a:off x="573685" y="5280046"/>
                <a:ext cx="3800352" cy="603614"/>
                <a:chOff x="2238707" y="5094267"/>
                <a:chExt cx="3800352" cy="603614"/>
              </a:xfrm>
            </p:grpSpPr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08B61DAD-A809-4CEC-B9EF-A1842E1BDD2F}"/>
                    </a:ext>
                  </a:extLst>
                </p:cNvPr>
                <p:cNvSpPr txBox="1"/>
                <p:nvPr/>
              </p:nvSpPr>
              <p:spPr>
                <a:xfrm>
                  <a:off x="2796798" y="5109842"/>
                  <a:ext cx="3242261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Azure Container Registry</a:t>
                  </a:r>
                </a:p>
              </p:txBody>
            </p:sp>
            <p:pic>
              <p:nvPicPr>
                <p:cNvPr id="97" name="Graphic 96">
                  <a:extLst>
                    <a:ext uri="{FF2B5EF4-FFF2-40B4-BE49-F238E27FC236}">
                      <a16:creationId xmlns:a16="http://schemas.microsoft.com/office/drawing/2014/main" id="{19D391BD-B055-4536-9F90-B9D9F3FE5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8707" y="5094267"/>
                  <a:ext cx="603614" cy="60361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6F52D28-87B1-490E-88E1-19D7C246BBC6}"/>
                </a:ext>
              </a:extLst>
            </p:cNvPr>
            <p:cNvGrpSpPr/>
            <p:nvPr/>
          </p:nvGrpSpPr>
          <p:grpSpPr>
            <a:xfrm>
              <a:off x="6848534" y="5024175"/>
              <a:ext cx="4095796" cy="934485"/>
              <a:chOff x="4818767" y="4392804"/>
              <a:chExt cx="4095796" cy="934485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113C9938-3128-4986-909C-E32AD6EC5B99}"/>
                  </a:ext>
                </a:extLst>
              </p:cNvPr>
              <p:cNvSpPr/>
              <p:nvPr/>
            </p:nvSpPr>
            <p:spPr bwMode="auto">
              <a:xfrm>
                <a:off x="4818767" y="4392804"/>
                <a:ext cx="4095796" cy="934485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7B8EC9B-F4AB-412C-9710-E1B779916DF5}"/>
                  </a:ext>
                </a:extLst>
              </p:cNvPr>
              <p:cNvGrpSpPr/>
              <p:nvPr/>
            </p:nvGrpSpPr>
            <p:grpSpPr>
              <a:xfrm>
                <a:off x="5719659" y="4573814"/>
                <a:ext cx="2294013" cy="572464"/>
                <a:chOff x="6407860" y="5126058"/>
                <a:chExt cx="2294013" cy="572464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47EACD77-5B41-49C7-8480-91F7E8909716}"/>
                    </a:ext>
                  </a:extLst>
                </p:cNvPr>
                <p:cNvSpPr txBox="1"/>
                <p:nvPr/>
              </p:nvSpPr>
              <p:spPr>
                <a:xfrm>
                  <a:off x="6938376" y="5126058"/>
                  <a:ext cx="1763497" cy="572464"/>
                </a:xfrm>
                <a:prstGeom prst="rect">
                  <a:avLst/>
                </a:prstGeom>
                <a:noFill/>
              </p:spPr>
              <p:txBody>
                <a:bodyPr wrap="square" lIns="182880" tIns="146304" rIns="182880" bIns="146304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78D4"/>
                      </a:solidFill>
                      <a:effectLst/>
                      <a:uLnTx/>
                      <a:uFillTx/>
                      <a:latin typeface="Segoe UI Semibold" panose="020B0702040204020203" pitchFamily="34" charset="0"/>
                      <a:ea typeface="+mn-ea"/>
                      <a:cs typeface="Segoe UI Semibold" panose="020B0702040204020203" pitchFamily="34" charset="0"/>
                    </a:rPr>
                    <a:t>Docker Hub</a:t>
                  </a:r>
                </a:p>
              </p:txBody>
            </p:sp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EB7012B0-FCB7-4464-B39B-908FDAECF299}"/>
                    </a:ext>
                  </a:extLst>
                </p:cNvPr>
                <p:cNvGrpSpPr/>
                <p:nvPr/>
              </p:nvGrpSpPr>
              <p:grpSpPr>
                <a:xfrm>
                  <a:off x="6407860" y="5130968"/>
                  <a:ext cx="533313" cy="562645"/>
                  <a:chOff x="7385969" y="4256047"/>
                  <a:chExt cx="381000" cy="401955"/>
                </a:xfrm>
                <a:solidFill>
                  <a:srgbClr val="0078D4"/>
                </a:solidFill>
              </p:grpSpPr>
              <p:grpSp>
                <p:nvGrpSpPr>
                  <p:cNvPr id="102" name="Group 101">
                    <a:extLst>
                      <a:ext uri="{FF2B5EF4-FFF2-40B4-BE49-F238E27FC236}">
                        <a16:creationId xmlns:a16="http://schemas.microsoft.com/office/drawing/2014/main" id="{4010C269-952E-4E55-A2E5-7BB89CE8632C}"/>
                      </a:ext>
                    </a:extLst>
                  </p:cNvPr>
                  <p:cNvGrpSpPr/>
                  <p:nvPr/>
                </p:nvGrpSpPr>
                <p:grpSpPr>
                  <a:xfrm>
                    <a:off x="7452324" y="4351548"/>
                    <a:ext cx="275587" cy="195652"/>
                    <a:chOff x="8187346" y="4467570"/>
                    <a:chExt cx="392253" cy="278478"/>
                  </a:xfrm>
                  <a:grpFill/>
                </p:grpSpPr>
                <p:sp>
                  <p:nvSpPr>
                    <p:cNvPr id="105" name="Freeform: Shape 104">
                      <a:extLst>
                        <a:ext uri="{FF2B5EF4-FFF2-40B4-BE49-F238E27FC236}">
                          <a16:creationId xmlns:a16="http://schemas.microsoft.com/office/drawing/2014/main" id="{3B8BDF1D-63F0-4259-B732-69468799AE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87346" y="4539320"/>
                      <a:ext cx="392253" cy="206728"/>
                    </a:xfrm>
                    <a:custGeom>
                      <a:avLst/>
                      <a:gdLst>
                        <a:gd name="connsiteX0" fmla="*/ 2820763 w 4229100"/>
                        <a:gd name="connsiteY0" fmla="*/ 836342 h 2228850"/>
                        <a:gd name="connsiteX1" fmla="*/ 3254532 w 4229100"/>
                        <a:gd name="connsiteY1" fmla="*/ 744902 h 2228850"/>
                        <a:gd name="connsiteX2" fmla="*/ 3271010 w 4229100"/>
                        <a:gd name="connsiteY2" fmla="*/ 687752 h 2228850"/>
                        <a:gd name="connsiteX3" fmla="*/ 3320064 w 4229100"/>
                        <a:gd name="connsiteY3" fmla="*/ 25288 h 2228850"/>
                        <a:gd name="connsiteX4" fmla="*/ 3376071 w 4229100"/>
                        <a:gd name="connsiteY4" fmla="*/ 19478 h 2228850"/>
                        <a:gd name="connsiteX5" fmla="*/ 3668488 w 4229100"/>
                        <a:gd name="connsiteY5" fmla="*/ 438578 h 2228850"/>
                        <a:gd name="connsiteX6" fmla="*/ 3711637 w 4229100"/>
                        <a:gd name="connsiteY6" fmla="*/ 453341 h 2228850"/>
                        <a:gd name="connsiteX7" fmla="*/ 4037010 w 4229100"/>
                        <a:gd name="connsiteY7" fmla="*/ 455818 h 2228850"/>
                        <a:gd name="connsiteX8" fmla="*/ 4207317 w 4229100"/>
                        <a:gd name="connsiteY8" fmla="*/ 527446 h 2228850"/>
                        <a:gd name="connsiteX9" fmla="*/ 4218271 w 4229100"/>
                        <a:gd name="connsiteY9" fmla="*/ 570689 h 2228850"/>
                        <a:gd name="connsiteX10" fmla="*/ 3780121 w 4229100"/>
                        <a:gd name="connsiteY10" fmla="*/ 882728 h 2228850"/>
                        <a:gd name="connsiteX11" fmla="*/ 3624006 w 4229100"/>
                        <a:gd name="connsiteY11" fmla="*/ 893301 h 2228850"/>
                        <a:gd name="connsiteX12" fmla="*/ 3552474 w 4229100"/>
                        <a:gd name="connsiteY12" fmla="*/ 940926 h 2228850"/>
                        <a:gd name="connsiteX13" fmla="*/ 3123372 w 4229100"/>
                        <a:gd name="connsiteY13" fmla="*/ 1581292 h 2228850"/>
                        <a:gd name="connsiteX14" fmla="*/ 1987326 w 4229100"/>
                        <a:gd name="connsiteY14" fmla="*/ 2167270 h 2228850"/>
                        <a:gd name="connsiteX15" fmla="*/ 1140363 w 4229100"/>
                        <a:gd name="connsiteY15" fmla="*/ 2205370 h 2228850"/>
                        <a:gd name="connsiteX16" fmla="*/ 208341 w 4229100"/>
                        <a:gd name="connsiteY16" fmla="*/ 1677685 h 2228850"/>
                        <a:gd name="connsiteX17" fmla="*/ 16698 w 4229100"/>
                        <a:gd name="connsiteY17" fmla="*/ 859011 h 2228850"/>
                        <a:gd name="connsiteX18" fmla="*/ 39749 w 4229100"/>
                        <a:gd name="connsiteY18" fmla="*/ 836342 h 2228850"/>
                        <a:gd name="connsiteX19" fmla="*/ 2820763 w 4229100"/>
                        <a:gd name="connsiteY19" fmla="*/ 836342 h 2228850"/>
                        <a:gd name="connsiteX20" fmla="*/ 1071592 w 4229100"/>
                        <a:gd name="connsiteY20" fmla="*/ 1429654 h 2228850"/>
                        <a:gd name="connsiteX21" fmla="*/ 842992 w 4229100"/>
                        <a:gd name="connsiteY21" fmla="*/ 1209055 h 2228850"/>
                        <a:gd name="connsiteX22" fmla="*/ 617059 w 4229100"/>
                        <a:gd name="connsiteY22" fmla="*/ 1433178 h 2228850"/>
                        <a:gd name="connsiteX23" fmla="*/ 844040 w 4229100"/>
                        <a:gd name="connsiteY23" fmla="*/ 1650444 h 2228850"/>
                        <a:gd name="connsiteX24" fmla="*/ 1071592 w 4229100"/>
                        <a:gd name="connsiteY24" fmla="*/ 1429654 h 2228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</a:cxnLst>
                      <a:rect l="l" t="t" r="r" b="b"/>
                      <a:pathLst>
                        <a:path w="4229100" h="2228850">
                          <a:moveTo>
                            <a:pt x="2820763" y="836342"/>
                          </a:moveTo>
                          <a:cubicBezTo>
                            <a:pt x="2971639" y="836342"/>
                            <a:pt x="3116800" y="809100"/>
                            <a:pt x="3254532" y="744902"/>
                          </a:cubicBezTo>
                          <a:cubicBezTo>
                            <a:pt x="3286631" y="729947"/>
                            <a:pt x="3291870" y="718613"/>
                            <a:pt x="3271010" y="687752"/>
                          </a:cubicBezTo>
                          <a:cubicBezTo>
                            <a:pt x="3154233" y="512396"/>
                            <a:pt x="3163187" y="181974"/>
                            <a:pt x="3320064" y="25288"/>
                          </a:cubicBezTo>
                          <a:cubicBezTo>
                            <a:pt x="3340828" y="4523"/>
                            <a:pt x="3351210" y="237"/>
                            <a:pt x="3376071" y="19478"/>
                          </a:cubicBezTo>
                          <a:cubicBezTo>
                            <a:pt x="3517612" y="128920"/>
                            <a:pt x="3632103" y="256555"/>
                            <a:pt x="3668488" y="438578"/>
                          </a:cubicBezTo>
                          <a:cubicBezTo>
                            <a:pt x="3675156" y="471820"/>
                            <a:pt x="3696206" y="456770"/>
                            <a:pt x="3711637" y="453341"/>
                          </a:cubicBezTo>
                          <a:cubicBezTo>
                            <a:pt x="3818869" y="429348"/>
                            <a:pt x="3930159" y="430196"/>
                            <a:pt x="4037010" y="455818"/>
                          </a:cubicBezTo>
                          <a:cubicBezTo>
                            <a:pt x="4097780" y="470296"/>
                            <a:pt x="4152739" y="498014"/>
                            <a:pt x="4207317" y="527446"/>
                          </a:cubicBezTo>
                          <a:cubicBezTo>
                            <a:pt x="4230654" y="540019"/>
                            <a:pt x="4228082" y="550115"/>
                            <a:pt x="4218271" y="570689"/>
                          </a:cubicBezTo>
                          <a:cubicBezTo>
                            <a:pt x="4130165" y="756617"/>
                            <a:pt x="3976241" y="848915"/>
                            <a:pt x="3780121" y="882728"/>
                          </a:cubicBezTo>
                          <a:cubicBezTo>
                            <a:pt x="3728400" y="891682"/>
                            <a:pt x="3675346" y="899016"/>
                            <a:pt x="3624006" y="893301"/>
                          </a:cubicBezTo>
                          <a:cubicBezTo>
                            <a:pt x="3581049" y="888539"/>
                            <a:pt x="3566856" y="907398"/>
                            <a:pt x="3552474" y="940926"/>
                          </a:cubicBezTo>
                          <a:cubicBezTo>
                            <a:pt x="3451204" y="1179585"/>
                            <a:pt x="3305605" y="1396878"/>
                            <a:pt x="3123372" y="1581292"/>
                          </a:cubicBezTo>
                          <a:cubicBezTo>
                            <a:pt x="2807523" y="1898284"/>
                            <a:pt x="2422523" y="2082593"/>
                            <a:pt x="1987326" y="2167270"/>
                          </a:cubicBezTo>
                          <a:cubicBezTo>
                            <a:pt x="1707291" y="2221943"/>
                            <a:pt x="1424493" y="2243470"/>
                            <a:pt x="1140363" y="2205370"/>
                          </a:cubicBezTo>
                          <a:cubicBezTo>
                            <a:pt x="759648" y="2154411"/>
                            <a:pt x="436560" y="1997344"/>
                            <a:pt x="208341" y="1677685"/>
                          </a:cubicBezTo>
                          <a:cubicBezTo>
                            <a:pt x="32891" y="1431940"/>
                            <a:pt x="-16163" y="1154572"/>
                            <a:pt x="16698" y="859011"/>
                          </a:cubicBezTo>
                          <a:cubicBezTo>
                            <a:pt x="18413" y="843771"/>
                            <a:pt x="23271" y="835484"/>
                            <a:pt x="39749" y="836342"/>
                          </a:cubicBezTo>
                          <a:cubicBezTo>
                            <a:pt x="52703" y="836437"/>
                            <a:pt x="2373088" y="836532"/>
                            <a:pt x="2820763" y="836342"/>
                          </a:cubicBezTo>
                          <a:close/>
                          <a:moveTo>
                            <a:pt x="1071592" y="1429654"/>
                          </a:moveTo>
                          <a:cubicBezTo>
                            <a:pt x="1071592" y="1309067"/>
                            <a:pt x="965865" y="1206959"/>
                            <a:pt x="842992" y="1209055"/>
                          </a:cubicBezTo>
                          <a:cubicBezTo>
                            <a:pt x="719167" y="1211246"/>
                            <a:pt x="614868" y="1314402"/>
                            <a:pt x="617059" y="1433178"/>
                          </a:cubicBezTo>
                          <a:cubicBezTo>
                            <a:pt x="619250" y="1551955"/>
                            <a:pt x="722501" y="1650444"/>
                            <a:pt x="844040" y="1650444"/>
                          </a:cubicBezTo>
                          <a:cubicBezTo>
                            <a:pt x="969865" y="1650444"/>
                            <a:pt x="1071687" y="1551383"/>
                            <a:pt x="1071592" y="1429654"/>
                          </a:cubicBez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6" name="Freeform: Shape 105">
                      <a:extLst>
                        <a:ext uri="{FF2B5EF4-FFF2-40B4-BE49-F238E27FC236}">
                          <a16:creationId xmlns:a16="http://schemas.microsoft.com/office/drawing/2014/main" id="{443228B8-CB31-4ECD-A22D-94426E1F98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0914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7" name="Freeform: Shape 106">
                      <a:extLst>
                        <a:ext uri="{FF2B5EF4-FFF2-40B4-BE49-F238E27FC236}">
                          <a16:creationId xmlns:a16="http://schemas.microsoft.com/office/drawing/2014/main" id="{5170CAB5-EA06-4F5A-B7BE-1972612E8F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8" name="Freeform: Shape 107">
                      <a:extLst>
                        <a:ext uri="{FF2B5EF4-FFF2-40B4-BE49-F238E27FC236}">
                          <a16:creationId xmlns:a16="http://schemas.microsoft.com/office/drawing/2014/main" id="{E805C117-F51C-4C42-800D-80259C6B8F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" name="Freeform: Shape 108">
                      <a:extLst>
                        <a:ext uri="{FF2B5EF4-FFF2-40B4-BE49-F238E27FC236}">
                          <a16:creationId xmlns:a16="http://schemas.microsoft.com/office/drawing/2014/main" id="{A42E7487-25C8-4468-9802-0759D674B4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0" name="Freeform: Shape 109">
                      <a:extLst>
                        <a:ext uri="{FF2B5EF4-FFF2-40B4-BE49-F238E27FC236}">
                          <a16:creationId xmlns:a16="http://schemas.microsoft.com/office/drawing/2014/main" id="{2FF40ED2-BDCF-410F-93C2-F8A718B13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4784" y="4565837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1" name="Freeform: Shape 110">
                      <a:extLst>
                        <a:ext uri="{FF2B5EF4-FFF2-40B4-BE49-F238E27FC236}">
                          <a16:creationId xmlns:a16="http://schemas.microsoft.com/office/drawing/2014/main" id="{49E4C674-1631-4675-A1A5-B375AA7F3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258051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5 w 438150"/>
                        <a:gd name="connsiteY1" fmla="*/ 7144 h 438150"/>
                        <a:gd name="connsiteX2" fmla="*/ 439865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5" y="7144"/>
                          </a:lnTo>
                          <a:lnTo>
                            <a:pt x="439865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2" name="Freeform: Shape 111">
                      <a:extLst>
                        <a:ext uri="{FF2B5EF4-FFF2-40B4-BE49-F238E27FC236}">
                          <a16:creationId xmlns:a16="http://schemas.microsoft.com/office/drawing/2014/main" id="{B8265EFD-B8E3-4D78-BEC6-C4DBE694A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06959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3" name="Freeform: Shape 112">
                      <a:extLst>
                        <a:ext uri="{FF2B5EF4-FFF2-40B4-BE49-F238E27FC236}">
                          <a16:creationId xmlns:a16="http://schemas.microsoft.com/office/drawing/2014/main" id="{A3C70D3F-2C9C-49ED-B622-4CAE1589E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516434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4 h 438150"/>
                        <a:gd name="connsiteX3" fmla="*/ 7144 w 438150"/>
                        <a:gd name="connsiteY3" fmla="*/ 439864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4"/>
                          </a:lnTo>
                          <a:lnTo>
                            <a:pt x="7144" y="439864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" name="Freeform: Shape 113">
                      <a:extLst>
                        <a:ext uri="{FF2B5EF4-FFF2-40B4-BE49-F238E27FC236}">
                          <a16:creationId xmlns:a16="http://schemas.microsoft.com/office/drawing/2014/main" id="{119E2D13-E58F-4A1F-8F14-9EF42BF10F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55875" y="4467570"/>
                      <a:ext cx="36352" cy="36352"/>
                    </a:xfrm>
                    <a:custGeom>
                      <a:avLst/>
                      <a:gdLst>
                        <a:gd name="connsiteX0" fmla="*/ 7144 w 438150"/>
                        <a:gd name="connsiteY0" fmla="*/ 7144 h 438150"/>
                        <a:gd name="connsiteX1" fmla="*/ 439864 w 438150"/>
                        <a:gd name="connsiteY1" fmla="*/ 7144 h 438150"/>
                        <a:gd name="connsiteX2" fmla="*/ 439864 w 438150"/>
                        <a:gd name="connsiteY2" fmla="*/ 439865 h 438150"/>
                        <a:gd name="connsiteX3" fmla="*/ 7144 w 438150"/>
                        <a:gd name="connsiteY3" fmla="*/ 439865 h 4381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438150" h="438150">
                          <a:moveTo>
                            <a:pt x="7144" y="7144"/>
                          </a:moveTo>
                          <a:lnTo>
                            <a:pt x="439864" y="7144"/>
                          </a:lnTo>
                          <a:lnTo>
                            <a:pt x="439864" y="439865"/>
                          </a:lnTo>
                          <a:lnTo>
                            <a:pt x="7144" y="439865"/>
                          </a:lnTo>
                          <a:close/>
                        </a:path>
                      </a:pathLst>
                    </a:custGeom>
                    <a:grpFill/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p:grpSp>
              <p:sp>
                <p:nvSpPr>
                  <p:cNvPr id="103" name="Freeform: Shape 102">
                    <a:extLst>
                      <a:ext uri="{FF2B5EF4-FFF2-40B4-BE49-F238E27FC236}">
                        <a16:creationId xmlns:a16="http://schemas.microsoft.com/office/drawing/2014/main" id="{CB5397F0-187B-4232-B097-D8A4046582F2}"/>
                      </a:ext>
                    </a:extLst>
                  </p:cNvPr>
                  <p:cNvSpPr/>
                  <p:nvPr/>
                </p:nvSpPr>
                <p:spPr>
                  <a:xfrm>
                    <a:off x="7385969" y="4256047"/>
                    <a:ext cx="381000" cy="104775"/>
                  </a:xfrm>
                  <a:custGeom>
                    <a:avLst/>
                    <a:gdLst>
                      <a:gd name="connsiteX0" fmla="*/ 375761 w 381000"/>
                      <a:gd name="connsiteY0" fmla="*/ 7144 h 104775"/>
                      <a:gd name="connsiteX1" fmla="*/ 374809 w 381000"/>
                      <a:gd name="connsiteY1" fmla="*/ 7144 h 104775"/>
                      <a:gd name="connsiteX2" fmla="*/ 337661 w 381000"/>
                      <a:gd name="connsiteY2" fmla="*/ 7144 h 104775"/>
                      <a:gd name="connsiteX3" fmla="*/ 51911 w 381000"/>
                      <a:gd name="connsiteY3" fmla="*/ 7144 h 104775"/>
                      <a:gd name="connsiteX4" fmla="*/ 27146 w 381000"/>
                      <a:gd name="connsiteY4" fmla="*/ 7144 h 104775"/>
                      <a:gd name="connsiteX5" fmla="*/ 13811 w 381000"/>
                      <a:gd name="connsiteY5" fmla="*/ 7144 h 104775"/>
                      <a:gd name="connsiteX6" fmla="*/ 7144 w 381000"/>
                      <a:gd name="connsiteY6" fmla="*/ 13811 h 104775"/>
                      <a:gd name="connsiteX7" fmla="*/ 7144 w 381000"/>
                      <a:gd name="connsiteY7" fmla="*/ 90964 h 104775"/>
                      <a:gd name="connsiteX8" fmla="*/ 13811 w 381000"/>
                      <a:gd name="connsiteY8" fmla="*/ 97631 h 104775"/>
                      <a:gd name="connsiteX9" fmla="*/ 52864 w 381000"/>
                      <a:gd name="connsiteY9" fmla="*/ 97631 h 104775"/>
                      <a:gd name="connsiteX10" fmla="*/ 59531 w 381000"/>
                      <a:gd name="connsiteY10" fmla="*/ 90964 h 104775"/>
                      <a:gd name="connsiteX11" fmla="*/ 59531 w 381000"/>
                      <a:gd name="connsiteY11" fmla="*/ 58579 h 104775"/>
                      <a:gd name="connsiteX12" fmla="*/ 330994 w 381000"/>
                      <a:gd name="connsiteY12" fmla="*/ 58579 h 104775"/>
                      <a:gd name="connsiteX13" fmla="*/ 330994 w 381000"/>
                      <a:gd name="connsiteY13" fmla="*/ 90964 h 104775"/>
                      <a:gd name="connsiteX14" fmla="*/ 338614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51911 h 104775"/>
                      <a:gd name="connsiteX18" fmla="*/ 382429 w 381000"/>
                      <a:gd name="connsiteY18" fmla="*/ 12859 h 104775"/>
                      <a:gd name="connsiteX19" fmla="*/ 375761 w 381000"/>
                      <a:gd name="connsiteY19" fmla="*/ 7144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1000" h="104775">
                        <a:moveTo>
                          <a:pt x="375761" y="7144"/>
                        </a:moveTo>
                        <a:lnTo>
                          <a:pt x="374809" y="7144"/>
                        </a:lnTo>
                        <a:lnTo>
                          <a:pt x="337661" y="7144"/>
                        </a:lnTo>
                        <a:lnTo>
                          <a:pt x="51911" y="7144"/>
                        </a:lnTo>
                        <a:lnTo>
                          <a:pt x="27146" y="7144"/>
                        </a:ln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3811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52864" y="97631"/>
                        </a:lnTo>
                        <a:cubicBezTo>
                          <a:pt x="56674" y="97631"/>
                          <a:pt x="59531" y="94774"/>
                          <a:pt x="59531" y="90964"/>
                        </a:cubicBezTo>
                        <a:lnTo>
                          <a:pt x="59531" y="58579"/>
                        </a:lnTo>
                        <a:lnTo>
                          <a:pt x="330994" y="58579"/>
                        </a:lnTo>
                        <a:lnTo>
                          <a:pt x="330994" y="90964"/>
                        </a:lnTo>
                        <a:cubicBezTo>
                          <a:pt x="330994" y="94774"/>
                          <a:pt x="333851" y="97631"/>
                          <a:pt x="338614" y="97631"/>
                        </a:cubicBez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51911"/>
                        </a:lnTo>
                        <a:lnTo>
                          <a:pt x="382429" y="12859"/>
                        </a:lnTo>
                        <a:cubicBezTo>
                          <a:pt x="382429" y="9049"/>
                          <a:pt x="379571" y="7144"/>
                          <a:pt x="375761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4" name="Freeform: Shape 103">
                    <a:extLst>
                      <a:ext uri="{FF2B5EF4-FFF2-40B4-BE49-F238E27FC236}">
                        <a16:creationId xmlns:a16="http://schemas.microsoft.com/office/drawing/2014/main" id="{B83CA8BD-1168-42E3-8BCD-0229DECA9091}"/>
                      </a:ext>
                    </a:extLst>
                  </p:cNvPr>
                  <p:cNvSpPr/>
                  <p:nvPr/>
                </p:nvSpPr>
                <p:spPr>
                  <a:xfrm>
                    <a:off x="7385969" y="4553227"/>
                    <a:ext cx="381000" cy="104775"/>
                  </a:xfrm>
                  <a:custGeom>
                    <a:avLst/>
                    <a:gdLst>
                      <a:gd name="connsiteX0" fmla="*/ 374809 w 381000"/>
                      <a:gd name="connsiteY0" fmla="*/ 8096 h 104775"/>
                      <a:gd name="connsiteX1" fmla="*/ 337661 w 381000"/>
                      <a:gd name="connsiteY1" fmla="*/ 8096 h 104775"/>
                      <a:gd name="connsiteX2" fmla="*/ 330994 w 381000"/>
                      <a:gd name="connsiteY2" fmla="*/ 14764 h 104775"/>
                      <a:gd name="connsiteX3" fmla="*/ 330994 w 381000"/>
                      <a:gd name="connsiteY3" fmla="*/ 46196 h 104775"/>
                      <a:gd name="connsiteX4" fmla="*/ 58579 w 381000"/>
                      <a:gd name="connsiteY4" fmla="*/ 46196 h 104775"/>
                      <a:gd name="connsiteX5" fmla="*/ 58579 w 381000"/>
                      <a:gd name="connsiteY5" fmla="*/ 13811 h 104775"/>
                      <a:gd name="connsiteX6" fmla="*/ 50959 w 381000"/>
                      <a:gd name="connsiteY6" fmla="*/ 7144 h 104775"/>
                      <a:gd name="connsiteX7" fmla="*/ 13811 w 381000"/>
                      <a:gd name="connsiteY7" fmla="*/ 7144 h 104775"/>
                      <a:gd name="connsiteX8" fmla="*/ 7144 w 381000"/>
                      <a:gd name="connsiteY8" fmla="*/ 14764 h 104775"/>
                      <a:gd name="connsiteX9" fmla="*/ 7144 w 381000"/>
                      <a:gd name="connsiteY9" fmla="*/ 90964 h 104775"/>
                      <a:gd name="connsiteX10" fmla="*/ 13811 w 381000"/>
                      <a:gd name="connsiteY10" fmla="*/ 97631 h 104775"/>
                      <a:gd name="connsiteX11" fmla="*/ 27146 w 381000"/>
                      <a:gd name="connsiteY11" fmla="*/ 97631 h 104775"/>
                      <a:gd name="connsiteX12" fmla="*/ 52864 w 381000"/>
                      <a:gd name="connsiteY12" fmla="*/ 97631 h 104775"/>
                      <a:gd name="connsiteX13" fmla="*/ 338614 w 381000"/>
                      <a:gd name="connsiteY13" fmla="*/ 97631 h 104775"/>
                      <a:gd name="connsiteX14" fmla="*/ 374809 w 381000"/>
                      <a:gd name="connsiteY14" fmla="*/ 97631 h 104775"/>
                      <a:gd name="connsiteX15" fmla="*/ 375761 w 381000"/>
                      <a:gd name="connsiteY15" fmla="*/ 97631 h 104775"/>
                      <a:gd name="connsiteX16" fmla="*/ 382429 w 381000"/>
                      <a:gd name="connsiteY16" fmla="*/ 90964 h 104775"/>
                      <a:gd name="connsiteX17" fmla="*/ 382429 w 381000"/>
                      <a:gd name="connsiteY17" fmla="*/ 14764 h 104775"/>
                      <a:gd name="connsiteX18" fmla="*/ 374809 w 381000"/>
                      <a:gd name="connsiteY18" fmla="*/ 8096 h 104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81000" h="104775">
                        <a:moveTo>
                          <a:pt x="374809" y="8096"/>
                        </a:moveTo>
                        <a:lnTo>
                          <a:pt x="337661" y="8096"/>
                        </a:lnTo>
                        <a:cubicBezTo>
                          <a:pt x="333851" y="8096"/>
                          <a:pt x="330994" y="10954"/>
                          <a:pt x="330994" y="14764"/>
                        </a:cubicBezTo>
                        <a:lnTo>
                          <a:pt x="330994" y="46196"/>
                        </a:lnTo>
                        <a:lnTo>
                          <a:pt x="58579" y="46196"/>
                        </a:lnTo>
                        <a:lnTo>
                          <a:pt x="58579" y="13811"/>
                        </a:lnTo>
                        <a:cubicBezTo>
                          <a:pt x="58579" y="10001"/>
                          <a:pt x="55721" y="7144"/>
                          <a:pt x="50959" y="7144"/>
                        </a:cubicBezTo>
                        <a:lnTo>
                          <a:pt x="13811" y="7144"/>
                        </a:lnTo>
                        <a:cubicBezTo>
                          <a:pt x="10001" y="7144"/>
                          <a:pt x="7144" y="10001"/>
                          <a:pt x="7144" y="14764"/>
                        </a:cubicBezTo>
                        <a:lnTo>
                          <a:pt x="7144" y="90964"/>
                        </a:lnTo>
                        <a:cubicBezTo>
                          <a:pt x="7144" y="94774"/>
                          <a:pt x="10001" y="97631"/>
                          <a:pt x="13811" y="97631"/>
                        </a:cubicBezTo>
                        <a:lnTo>
                          <a:pt x="27146" y="97631"/>
                        </a:lnTo>
                        <a:lnTo>
                          <a:pt x="52864" y="97631"/>
                        </a:lnTo>
                        <a:lnTo>
                          <a:pt x="338614" y="97631"/>
                        </a:lnTo>
                        <a:lnTo>
                          <a:pt x="374809" y="97631"/>
                        </a:lnTo>
                        <a:lnTo>
                          <a:pt x="375761" y="97631"/>
                        </a:lnTo>
                        <a:cubicBezTo>
                          <a:pt x="379571" y="97631"/>
                          <a:pt x="382429" y="94774"/>
                          <a:pt x="382429" y="90964"/>
                        </a:cubicBezTo>
                        <a:lnTo>
                          <a:pt x="382429" y="14764"/>
                        </a:lnTo>
                        <a:cubicBezTo>
                          <a:pt x="381476" y="10954"/>
                          <a:pt x="378619" y="8096"/>
                          <a:pt x="374809" y="809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B39ED0-3263-4900-A0B5-FE60338F1857}"/>
              </a:ext>
            </a:extLst>
          </p:cNvPr>
          <p:cNvCxnSpPr>
            <a:cxnSpLocks/>
          </p:cNvCxnSpPr>
          <p:nvPr/>
        </p:nvCxnSpPr>
        <p:spPr>
          <a:xfrm>
            <a:off x="425962" y="2998647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026A610-F1E7-4506-A98E-E3B9389D0C82}"/>
              </a:ext>
            </a:extLst>
          </p:cNvPr>
          <p:cNvCxnSpPr>
            <a:cxnSpLocks/>
          </p:cNvCxnSpPr>
          <p:nvPr/>
        </p:nvCxnSpPr>
        <p:spPr>
          <a:xfrm>
            <a:off x="8657808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FEB6601-52C4-4F0F-A326-7A9081C00BB4}"/>
              </a:ext>
            </a:extLst>
          </p:cNvPr>
          <p:cNvCxnSpPr>
            <a:cxnSpLocks/>
          </p:cNvCxnSpPr>
          <p:nvPr/>
        </p:nvCxnSpPr>
        <p:spPr>
          <a:xfrm>
            <a:off x="4040881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933E015-4DCB-41AF-A427-53F37FFF014A}"/>
              </a:ext>
            </a:extLst>
          </p:cNvPr>
          <p:cNvCxnSpPr>
            <a:cxnSpLocks/>
          </p:cNvCxnSpPr>
          <p:nvPr/>
        </p:nvCxnSpPr>
        <p:spPr>
          <a:xfrm>
            <a:off x="6349345" y="3010710"/>
            <a:ext cx="2106223" cy="0"/>
          </a:xfrm>
          <a:prstGeom prst="straightConnector1">
            <a:avLst/>
          </a:prstGeom>
          <a:ln w="12700" cap="rnd">
            <a:solidFill>
              <a:schemeClr val="bg2"/>
            </a:solidFill>
            <a:prstDash val="solid"/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Graphic 128">
            <a:extLst>
              <a:ext uri="{FF2B5EF4-FFF2-40B4-BE49-F238E27FC236}">
                <a16:creationId xmlns:a16="http://schemas.microsoft.com/office/drawing/2014/main" id="{3D6E8B18-3AEE-4673-8C3B-41D3B0047B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5980" y="2030936"/>
            <a:ext cx="452489" cy="452489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3C7F350-D04A-4F2A-8EF2-9723CD6CDEEC}"/>
              </a:ext>
            </a:extLst>
          </p:cNvPr>
          <p:cNvSpPr txBox="1"/>
          <p:nvPr/>
        </p:nvSpPr>
        <p:spPr>
          <a:xfrm>
            <a:off x="2099406" y="2550831"/>
            <a:ext cx="1605637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 Service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C4C0459-6907-499B-83AC-9E527EC75D32}"/>
              </a:ext>
            </a:extLst>
          </p:cNvPr>
          <p:cNvSpPr txBox="1"/>
          <p:nvPr/>
        </p:nvSpPr>
        <p:spPr>
          <a:xfrm>
            <a:off x="2083550" y="3379225"/>
            <a:ext cx="1605637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Running Docker Containers as Azure Web Apps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56B59EE-8B3E-4F23-A1EB-F3674E05A622}"/>
              </a:ext>
            </a:extLst>
          </p:cNvPr>
          <p:cNvSpPr txBox="1"/>
          <p:nvPr/>
        </p:nvSpPr>
        <p:spPr>
          <a:xfrm>
            <a:off x="4172897" y="2586001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Kubernetes Service</a:t>
            </a:r>
          </a:p>
        </p:txBody>
      </p:sp>
      <p:pic>
        <p:nvPicPr>
          <p:cNvPr id="2052" name="Picture 4" descr="Image result for azure container instance">
            <a:extLst>
              <a:ext uri="{FF2B5EF4-FFF2-40B4-BE49-F238E27FC236}">
                <a16:creationId xmlns:a16="http://schemas.microsoft.com/office/drawing/2014/main" id="{B2CB9DC4-9969-4E95-B1C0-531346E8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6577" y="2037263"/>
            <a:ext cx="971759" cy="51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B3FDB08F-136F-485E-8C88-C57DBDC9BDA8}"/>
              </a:ext>
            </a:extLst>
          </p:cNvPr>
          <p:cNvSpPr txBox="1"/>
          <p:nvPr/>
        </p:nvSpPr>
        <p:spPr>
          <a:xfrm>
            <a:off x="6481361" y="2586001"/>
            <a:ext cx="18421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Container Instance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B5E5225-BDFF-4C3A-AFA0-097453AF17B8}"/>
              </a:ext>
            </a:extLst>
          </p:cNvPr>
          <p:cNvSpPr txBox="1"/>
          <p:nvPr/>
        </p:nvSpPr>
        <p:spPr>
          <a:xfrm>
            <a:off x="4157274" y="3379225"/>
            <a:ext cx="1895085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Azure Container Services (ACS) with Kubernetes + Azure Kubernetes Service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85D935C-E2A4-4A01-A7C2-F4B72E3947AF}"/>
              </a:ext>
            </a:extLst>
          </p:cNvPr>
          <p:cNvSpPr txBox="1"/>
          <p:nvPr/>
        </p:nvSpPr>
        <p:spPr>
          <a:xfrm>
            <a:off x="8922124" y="2586001"/>
            <a:ext cx="1577591" cy="390912"/>
          </a:xfrm>
          <a:prstGeom prst="rect">
            <a:avLst/>
          </a:prstGeom>
          <a:noFill/>
        </p:spPr>
        <p:txBody>
          <a:bodyPr wrap="square" lIns="0" tIns="143366" rIns="0" bIns="143366" rtlCol="0" anchor="ctr"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Docker CE</a:t>
            </a:r>
          </a:p>
        </p:txBody>
      </p:sp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133AB05E-5CDA-4EAD-A15C-4C6F71300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790"/>
          <a:stretch/>
        </p:blipFill>
        <p:spPr bwMode="auto">
          <a:xfrm>
            <a:off x="9315436" y="2051139"/>
            <a:ext cx="881142" cy="48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7D9E934B-CF63-47F7-985E-D74C9DE37E05}"/>
              </a:ext>
            </a:extLst>
          </p:cNvPr>
          <p:cNvSpPr txBox="1"/>
          <p:nvPr/>
        </p:nvSpPr>
        <p:spPr>
          <a:xfrm>
            <a:off x="8932232" y="3445142"/>
            <a:ext cx="1557373" cy="121879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Docker Community Edition on Windows Server 2016/2019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E1F15-6A1B-4D83-80B4-7CBD1FD105BE}"/>
              </a:ext>
            </a:extLst>
          </p:cNvPr>
          <p:cNvSpPr/>
          <p:nvPr/>
        </p:nvSpPr>
        <p:spPr>
          <a:xfrm>
            <a:off x="6531684" y="3394220"/>
            <a:ext cx="1741544" cy="10341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882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Running Stand-Alone Docker Containers as a Container Instance</a:t>
            </a:r>
          </a:p>
        </p:txBody>
      </p:sp>
      <p:sp>
        <p:nvSpPr>
          <p:cNvPr id="52" name="Graphic 27">
            <a:extLst>
              <a:ext uri="{FF2B5EF4-FFF2-40B4-BE49-F238E27FC236}">
                <a16:creationId xmlns:a16="http://schemas.microsoft.com/office/drawing/2014/main" id="{8B84C6CF-5839-4929-AA2D-46E7833E4A8D}"/>
              </a:ext>
            </a:extLst>
          </p:cNvPr>
          <p:cNvSpPr/>
          <p:nvPr/>
        </p:nvSpPr>
        <p:spPr>
          <a:xfrm>
            <a:off x="4744714" y="2066106"/>
            <a:ext cx="675575" cy="525572"/>
          </a:xfrm>
          <a:custGeom>
            <a:avLst/>
            <a:gdLst>
              <a:gd name="connsiteX0" fmla="*/ 800982 w 944903"/>
              <a:gd name="connsiteY0" fmla="*/ 232647 h 698098"/>
              <a:gd name="connsiteX1" fmla="*/ 800982 w 944903"/>
              <a:gd name="connsiteY1" fmla="*/ 463989 h 698098"/>
              <a:gd name="connsiteX2" fmla="*/ 943776 w 944903"/>
              <a:gd name="connsiteY2" fmla="*/ 409710 h 698098"/>
              <a:gd name="connsiteX3" fmla="*/ 943776 w 944903"/>
              <a:gd name="connsiteY3" fmla="*/ 284052 h 698098"/>
              <a:gd name="connsiteX4" fmla="*/ 743865 w 944903"/>
              <a:gd name="connsiteY4" fmla="*/ 432557 h 698098"/>
              <a:gd name="connsiteX5" fmla="*/ 735297 w 944903"/>
              <a:gd name="connsiteY5" fmla="*/ 429701 h 698098"/>
              <a:gd name="connsiteX6" fmla="*/ 735297 w 944903"/>
              <a:gd name="connsiteY6" fmla="*/ 266917 h 698098"/>
              <a:gd name="connsiteX7" fmla="*/ 743865 w 944903"/>
              <a:gd name="connsiteY7" fmla="*/ 264061 h 698098"/>
              <a:gd name="connsiteX8" fmla="*/ 752433 w 944903"/>
              <a:gd name="connsiteY8" fmla="*/ 261205 h 698098"/>
              <a:gd name="connsiteX9" fmla="*/ 763856 w 944903"/>
              <a:gd name="connsiteY9" fmla="*/ 258349 h 698098"/>
              <a:gd name="connsiteX10" fmla="*/ 763856 w 944903"/>
              <a:gd name="connsiteY10" fmla="*/ 438269 h 698098"/>
              <a:gd name="connsiteX11" fmla="*/ 752433 w 944903"/>
              <a:gd name="connsiteY11" fmla="*/ 432557 h 698098"/>
              <a:gd name="connsiteX12" fmla="*/ 709595 w 944903"/>
              <a:gd name="connsiteY12" fmla="*/ 421133 h 698098"/>
              <a:gd name="connsiteX13" fmla="*/ 701027 w 944903"/>
              <a:gd name="connsiteY13" fmla="*/ 418278 h 698098"/>
              <a:gd name="connsiteX14" fmla="*/ 701027 w 944903"/>
              <a:gd name="connsiteY14" fmla="*/ 278340 h 698098"/>
              <a:gd name="connsiteX15" fmla="*/ 723944 w 944903"/>
              <a:gd name="connsiteY15" fmla="*/ 272629 h 698098"/>
              <a:gd name="connsiteX16" fmla="*/ 723944 w 944903"/>
              <a:gd name="connsiteY16" fmla="*/ 426845 h 698098"/>
              <a:gd name="connsiteX17" fmla="*/ 715289 w 944903"/>
              <a:gd name="connsiteY17" fmla="*/ 423989 h 698098"/>
              <a:gd name="connsiteX18" fmla="*/ 681036 w 944903"/>
              <a:gd name="connsiteY18" fmla="*/ 409710 h 698098"/>
              <a:gd name="connsiteX19" fmla="*/ 675324 w 944903"/>
              <a:gd name="connsiteY19" fmla="*/ 409710 h 698098"/>
              <a:gd name="connsiteX20" fmla="*/ 675324 w 944903"/>
              <a:gd name="connsiteY20" fmla="*/ 284052 h 698098"/>
              <a:gd name="connsiteX21" fmla="*/ 692459 w 944903"/>
              <a:gd name="connsiteY21" fmla="*/ 278340 h 698098"/>
              <a:gd name="connsiteX22" fmla="*/ 692459 w 944903"/>
              <a:gd name="connsiteY22" fmla="*/ 415422 h 698098"/>
              <a:gd name="connsiteX23" fmla="*/ 669613 w 944903"/>
              <a:gd name="connsiteY23" fmla="*/ 269773 h 698098"/>
              <a:gd name="connsiteX24" fmla="*/ 669613 w 944903"/>
              <a:gd name="connsiteY24" fmla="*/ 421133 h 698098"/>
              <a:gd name="connsiteX25" fmla="*/ 778135 w 944903"/>
              <a:gd name="connsiteY25" fmla="*/ 463989 h 698098"/>
              <a:gd name="connsiteX26" fmla="*/ 778135 w 944903"/>
              <a:gd name="connsiteY26" fmla="*/ 232647 h 698098"/>
              <a:gd name="connsiteX27" fmla="*/ 626775 w 944903"/>
              <a:gd name="connsiteY27" fmla="*/ 1322 h 698098"/>
              <a:gd name="connsiteX28" fmla="*/ 626775 w 944903"/>
              <a:gd name="connsiteY28" fmla="*/ 235503 h 698098"/>
              <a:gd name="connsiteX29" fmla="*/ 772424 w 944903"/>
              <a:gd name="connsiteY29" fmla="*/ 178385 h 698098"/>
              <a:gd name="connsiteX30" fmla="*/ 772424 w 944903"/>
              <a:gd name="connsiteY30" fmla="*/ 49872 h 698098"/>
              <a:gd name="connsiteX31" fmla="*/ 626775 w 944903"/>
              <a:gd name="connsiteY31" fmla="*/ 463989 h 698098"/>
              <a:gd name="connsiteX32" fmla="*/ 626775 w 944903"/>
              <a:gd name="connsiteY32" fmla="*/ 698169 h 698098"/>
              <a:gd name="connsiteX33" fmla="*/ 772424 w 944903"/>
              <a:gd name="connsiteY33" fmla="*/ 641052 h 698098"/>
              <a:gd name="connsiteX34" fmla="*/ 772424 w 944903"/>
              <a:gd name="connsiteY34" fmla="*/ 515394 h 698098"/>
              <a:gd name="connsiteX35" fmla="*/ 569657 w 944903"/>
              <a:gd name="connsiteY35" fmla="*/ 198376 h 698098"/>
              <a:gd name="connsiteX36" fmla="*/ 561090 w 944903"/>
              <a:gd name="connsiteY36" fmla="*/ 195521 h 698098"/>
              <a:gd name="connsiteX37" fmla="*/ 561090 w 944903"/>
              <a:gd name="connsiteY37" fmla="*/ 35592 h 698098"/>
              <a:gd name="connsiteX38" fmla="*/ 569657 w 944903"/>
              <a:gd name="connsiteY38" fmla="*/ 32737 h 698098"/>
              <a:gd name="connsiteX39" fmla="*/ 578225 w 944903"/>
              <a:gd name="connsiteY39" fmla="*/ 29881 h 698098"/>
              <a:gd name="connsiteX40" fmla="*/ 589648 w 944903"/>
              <a:gd name="connsiteY40" fmla="*/ 27025 h 698098"/>
              <a:gd name="connsiteX41" fmla="*/ 589648 w 944903"/>
              <a:gd name="connsiteY41" fmla="*/ 206944 h 698098"/>
              <a:gd name="connsiteX42" fmla="*/ 578225 w 944903"/>
              <a:gd name="connsiteY42" fmla="*/ 204053 h 698098"/>
              <a:gd name="connsiteX43" fmla="*/ 535475 w 944903"/>
              <a:gd name="connsiteY43" fmla="*/ 189809 h 698098"/>
              <a:gd name="connsiteX44" fmla="*/ 526907 w 944903"/>
              <a:gd name="connsiteY44" fmla="*/ 186953 h 698098"/>
              <a:gd name="connsiteX45" fmla="*/ 526907 w 944903"/>
              <a:gd name="connsiteY45" fmla="*/ 44160 h 698098"/>
              <a:gd name="connsiteX46" fmla="*/ 549825 w 944903"/>
              <a:gd name="connsiteY46" fmla="*/ 38448 h 698098"/>
              <a:gd name="connsiteX47" fmla="*/ 549825 w 944903"/>
              <a:gd name="connsiteY47" fmla="*/ 192665 h 698098"/>
              <a:gd name="connsiteX48" fmla="*/ 541257 w 944903"/>
              <a:gd name="connsiteY48" fmla="*/ 189809 h 698098"/>
              <a:gd name="connsiteX49" fmla="*/ 506916 w 944903"/>
              <a:gd name="connsiteY49" fmla="*/ 181241 h 698098"/>
              <a:gd name="connsiteX50" fmla="*/ 501205 w 944903"/>
              <a:gd name="connsiteY50" fmla="*/ 178385 h 698098"/>
              <a:gd name="connsiteX51" fmla="*/ 501205 w 944903"/>
              <a:gd name="connsiteY51" fmla="*/ 52728 h 698098"/>
              <a:gd name="connsiteX52" fmla="*/ 518340 w 944903"/>
              <a:gd name="connsiteY52" fmla="*/ 47016 h 698098"/>
              <a:gd name="connsiteX53" fmla="*/ 518340 w 944903"/>
              <a:gd name="connsiteY53" fmla="*/ 184097 h 698098"/>
              <a:gd name="connsiteX54" fmla="*/ 495493 w 944903"/>
              <a:gd name="connsiteY54" fmla="*/ 38448 h 698098"/>
              <a:gd name="connsiteX55" fmla="*/ 495493 w 944903"/>
              <a:gd name="connsiteY55" fmla="*/ 189809 h 698098"/>
              <a:gd name="connsiteX56" fmla="*/ 604016 w 944903"/>
              <a:gd name="connsiteY56" fmla="*/ 232647 h 698098"/>
              <a:gd name="connsiteX57" fmla="*/ 604016 w 944903"/>
              <a:gd name="connsiteY57" fmla="*/ 1322 h 698098"/>
              <a:gd name="connsiteX58" fmla="*/ 569745 w 944903"/>
              <a:gd name="connsiteY58" fmla="*/ 663899 h 698098"/>
              <a:gd name="connsiteX59" fmla="*/ 561178 w 944903"/>
              <a:gd name="connsiteY59" fmla="*/ 661043 h 698098"/>
              <a:gd name="connsiteX60" fmla="*/ 561178 w 944903"/>
              <a:gd name="connsiteY60" fmla="*/ 501115 h 698098"/>
              <a:gd name="connsiteX61" fmla="*/ 569745 w 944903"/>
              <a:gd name="connsiteY61" fmla="*/ 498259 h 698098"/>
              <a:gd name="connsiteX62" fmla="*/ 578313 w 944903"/>
              <a:gd name="connsiteY62" fmla="*/ 495403 h 698098"/>
              <a:gd name="connsiteX63" fmla="*/ 589736 w 944903"/>
              <a:gd name="connsiteY63" fmla="*/ 492548 h 698098"/>
              <a:gd name="connsiteX64" fmla="*/ 589736 w 944903"/>
              <a:gd name="connsiteY64" fmla="*/ 672467 h 698098"/>
              <a:gd name="connsiteX65" fmla="*/ 578313 w 944903"/>
              <a:gd name="connsiteY65" fmla="*/ 669611 h 698098"/>
              <a:gd name="connsiteX66" fmla="*/ 535475 w 944903"/>
              <a:gd name="connsiteY66" fmla="*/ 652476 h 698098"/>
              <a:gd name="connsiteX67" fmla="*/ 526907 w 944903"/>
              <a:gd name="connsiteY67" fmla="*/ 649620 h 698098"/>
              <a:gd name="connsiteX68" fmla="*/ 526907 w 944903"/>
              <a:gd name="connsiteY68" fmla="*/ 506827 h 698098"/>
              <a:gd name="connsiteX69" fmla="*/ 549825 w 944903"/>
              <a:gd name="connsiteY69" fmla="*/ 501115 h 698098"/>
              <a:gd name="connsiteX70" fmla="*/ 549825 w 944903"/>
              <a:gd name="connsiteY70" fmla="*/ 655349 h 698098"/>
              <a:gd name="connsiteX71" fmla="*/ 541257 w 944903"/>
              <a:gd name="connsiteY71" fmla="*/ 652493 h 698098"/>
              <a:gd name="connsiteX72" fmla="*/ 506916 w 944903"/>
              <a:gd name="connsiteY72" fmla="*/ 643908 h 698098"/>
              <a:gd name="connsiteX73" fmla="*/ 501205 w 944903"/>
              <a:gd name="connsiteY73" fmla="*/ 641052 h 698098"/>
              <a:gd name="connsiteX74" fmla="*/ 501205 w 944903"/>
              <a:gd name="connsiteY74" fmla="*/ 515394 h 698098"/>
              <a:gd name="connsiteX75" fmla="*/ 518340 w 944903"/>
              <a:gd name="connsiteY75" fmla="*/ 509683 h 698098"/>
              <a:gd name="connsiteX76" fmla="*/ 518340 w 944903"/>
              <a:gd name="connsiteY76" fmla="*/ 646764 h 698098"/>
              <a:gd name="connsiteX77" fmla="*/ 495493 w 944903"/>
              <a:gd name="connsiteY77" fmla="*/ 503971 h 698098"/>
              <a:gd name="connsiteX78" fmla="*/ 495493 w 944903"/>
              <a:gd name="connsiteY78" fmla="*/ 655349 h 698098"/>
              <a:gd name="connsiteX79" fmla="*/ 604016 w 944903"/>
              <a:gd name="connsiteY79" fmla="*/ 695331 h 698098"/>
              <a:gd name="connsiteX80" fmla="*/ 604016 w 944903"/>
              <a:gd name="connsiteY80" fmla="*/ 463989 h 698098"/>
              <a:gd name="connsiteX81" fmla="*/ 469702 w 944903"/>
              <a:gd name="connsiteY81" fmla="*/ 232647 h 698098"/>
              <a:gd name="connsiteX82" fmla="*/ 469702 w 944903"/>
              <a:gd name="connsiteY82" fmla="*/ 463989 h 698098"/>
              <a:gd name="connsiteX83" fmla="*/ 612495 w 944903"/>
              <a:gd name="connsiteY83" fmla="*/ 409710 h 698098"/>
              <a:gd name="connsiteX84" fmla="*/ 612495 w 944903"/>
              <a:gd name="connsiteY84" fmla="*/ 284052 h 698098"/>
              <a:gd name="connsiteX85" fmla="*/ 412567 w 944903"/>
              <a:gd name="connsiteY85" fmla="*/ 432557 h 698098"/>
              <a:gd name="connsiteX86" fmla="*/ 403999 w 944903"/>
              <a:gd name="connsiteY86" fmla="*/ 429701 h 698098"/>
              <a:gd name="connsiteX87" fmla="*/ 403999 w 944903"/>
              <a:gd name="connsiteY87" fmla="*/ 266917 h 698098"/>
              <a:gd name="connsiteX88" fmla="*/ 412567 w 944903"/>
              <a:gd name="connsiteY88" fmla="*/ 264061 h 698098"/>
              <a:gd name="connsiteX89" fmla="*/ 421135 w 944903"/>
              <a:gd name="connsiteY89" fmla="*/ 261205 h 698098"/>
              <a:gd name="connsiteX90" fmla="*/ 432558 w 944903"/>
              <a:gd name="connsiteY90" fmla="*/ 258349 h 698098"/>
              <a:gd name="connsiteX91" fmla="*/ 432558 w 944903"/>
              <a:gd name="connsiteY91" fmla="*/ 438269 h 698098"/>
              <a:gd name="connsiteX92" fmla="*/ 421135 w 944903"/>
              <a:gd name="connsiteY92" fmla="*/ 435413 h 698098"/>
              <a:gd name="connsiteX93" fmla="*/ 378297 w 944903"/>
              <a:gd name="connsiteY93" fmla="*/ 421133 h 698098"/>
              <a:gd name="connsiteX94" fmla="*/ 369764 w 944903"/>
              <a:gd name="connsiteY94" fmla="*/ 418278 h 698098"/>
              <a:gd name="connsiteX95" fmla="*/ 369764 w 944903"/>
              <a:gd name="connsiteY95" fmla="*/ 278340 h 698098"/>
              <a:gd name="connsiteX96" fmla="*/ 392682 w 944903"/>
              <a:gd name="connsiteY96" fmla="*/ 272629 h 698098"/>
              <a:gd name="connsiteX97" fmla="*/ 392682 w 944903"/>
              <a:gd name="connsiteY97" fmla="*/ 426845 h 698098"/>
              <a:gd name="connsiteX98" fmla="*/ 384114 w 944903"/>
              <a:gd name="connsiteY98" fmla="*/ 423989 h 698098"/>
              <a:gd name="connsiteX99" fmla="*/ 349738 w 944903"/>
              <a:gd name="connsiteY99" fmla="*/ 409710 h 698098"/>
              <a:gd name="connsiteX100" fmla="*/ 344026 w 944903"/>
              <a:gd name="connsiteY100" fmla="*/ 409710 h 698098"/>
              <a:gd name="connsiteX101" fmla="*/ 344026 w 944903"/>
              <a:gd name="connsiteY101" fmla="*/ 284052 h 698098"/>
              <a:gd name="connsiteX102" fmla="*/ 361161 w 944903"/>
              <a:gd name="connsiteY102" fmla="*/ 278340 h 698098"/>
              <a:gd name="connsiteX103" fmla="*/ 361161 w 944903"/>
              <a:gd name="connsiteY103" fmla="*/ 415422 h 698098"/>
              <a:gd name="connsiteX104" fmla="*/ 338314 w 944903"/>
              <a:gd name="connsiteY104" fmla="*/ 269773 h 698098"/>
              <a:gd name="connsiteX105" fmla="*/ 338314 w 944903"/>
              <a:gd name="connsiteY105" fmla="*/ 421133 h 698098"/>
              <a:gd name="connsiteX106" fmla="*/ 446837 w 944903"/>
              <a:gd name="connsiteY106" fmla="*/ 463989 h 698098"/>
              <a:gd name="connsiteX107" fmla="*/ 446837 w 944903"/>
              <a:gd name="connsiteY107" fmla="*/ 232647 h 698098"/>
              <a:gd name="connsiteX108" fmla="*/ 289765 w 944903"/>
              <a:gd name="connsiteY108" fmla="*/ 1322 h 698098"/>
              <a:gd name="connsiteX109" fmla="*/ 289765 w 944903"/>
              <a:gd name="connsiteY109" fmla="*/ 235503 h 698098"/>
              <a:gd name="connsiteX110" fmla="*/ 435414 w 944903"/>
              <a:gd name="connsiteY110" fmla="*/ 178385 h 698098"/>
              <a:gd name="connsiteX111" fmla="*/ 435414 w 944903"/>
              <a:gd name="connsiteY111" fmla="*/ 49872 h 698098"/>
              <a:gd name="connsiteX112" fmla="*/ 289765 w 944903"/>
              <a:gd name="connsiteY112" fmla="*/ 463989 h 698098"/>
              <a:gd name="connsiteX113" fmla="*/ 289765 w 944903"/>
              <a:gd name="connsiteY113" fmla="*/ 698169 h 698098"/>
              <a:gd name="connsiteX114" fmla="*/ 435414 w 944903"/>
              <a:gd name="connsiteY114" fmla="*/ 641052 h 698098"/>
              <a:gd name="connsiteX115" fmla="*/ 435414 w 944903"/>
              <a:gd name="connsiteY115" fmla="*/ 515394 h 698098"/>
              <a:gd name="connsiteX116" fmla="*/ 232647 w 944903"/>
              <a:gd name="connsiteY116" fmla="*/ 198376 h 698098"/>
              <a:gd name="connsiteX117" fmla="*/ 224080 w 944903"/>
              <a:gd name="connsiteY117" fmla="*/ 195521 h 698098"/>
              <a:gd name="connsiteX118" fmla="*/ 224080 w 944903"/>
              <a:gd name="connsiteY118" fmla="*/ 35592 h 698098"/>
              <a:gd name="connsiteX119" fmla="*/ 232647 w 944903"/>
              <a:gd name="connsiteY119" fmla="*/ 32737 h 698098"/>
              <a:gd name="connsiteX120" fmla="*/ 241215 w 944903"/>
              <a:gd name="connsiteY120" fmla="*/ 29881 h 698098"/>
              <a:gd name="connsiteX121" fmla="*/ 252638 w 944903"/>
              <a:gd name="connsiteY121" fmla="*/ 27025 h 698098"/>
              <a:gd name="connsiteX122" fmla="*/ 252638 w 944903"/>
              <a:gd name="connsiteY122" fmla="*/ 206944 h 698098"/>
              <a:gd name="connsiteX123" fmla="*/ 241215 w 944903"/>
              <a:gd name="connsiteY123" fmla="*/ 201232 h 698098"/>
              <a:gd name="connsiteX124" fmla="*/ 198377 w 944903"/>
              <a:gd name="connsiteY124" fmla="*/ 189809 h 698098"/>
              <a:gd name="connsiteX125" fmla="*/ 189809 w 944903"/>
              <a:gd name="connsiteY125" fmla="*/ 186953 h 698098"/>
              <a:gd name="connsiteX126" fmla="*/ 189809 w 944903"/>
              <a:gd name="connsiteY126" fmla="*/ 44160 h 698098"/>
              <a:gd name="connsiteX127" fmla="*/ 212727 w 944903"/>
              <a:gd name="connsiteY127" fmla="*/ 38448 h 698098"/>
              <a:gd name="connsiteX128" fmla="*/ 212727 w 944903"/>
              <a:gd name="connsiteY128" fmla="*/ 192665 h 698098"/>
              <a:gd name="connsiteX129" fmla="*/ 207015 w 944903"/>
              <a:gd name="connsiteY129" fmla="*/ 192665 h 698098"/>
              <a:gd name="connsiteX130" fmla="*/ 169818 w 944903"/>
              <a:gd name="connsiteY130" fmla="*/ 181241 h 698098"/>
              <a:gd name="connsiteX131" fmla="*/ 164107 w 944903"/>
              <a:gd name="connsiteY131" fmla="*/ 178385 h 698098"/>
              <a:gd name="connsiteX132" fmla="*/ 164107 w 944903"/>
              <a:gd name="connsiteY132" fmla="*/ 52728 h 698098"/>
              <a:gd name="connsiteX133" fmla="*/ 181242 w 944903"/>
              <a:gd name="connsiteY133" fmla="*/ 47016 h 698098"/>
              <a:gd name="connsiteX134" fmla="*/ 181242 w 944903"/>
              <a:gd name="connsiteY134" fmla="*/ 184097 h 698098"/>
              <a:gd name="connsiteX135" fmla="*/ 158395 w 944903"/>
              <a:gd name="connsiteY135" fmla="*/ 38448 h 698098"/>
              <a:gd name="connsiteX136" fmla="*/ 158395 w 944903"/>
              <a:gd name="connsiteY136" fmla="*/ 189809 h 698098"/>
              <a:gd name="connsiteX137" fmla="*/ 266918 w 944903"/>
              <a:gd name="connsiteY137" fmla="*/ 232647 h 698098"/>
              <a:gd name="connsiteX138" fmla="*/ 266918 w 944903"/>
              <a:gd name="connsiteY138" fmla="*/ 1322 h 698098"/>
              <a:gd name="connsiteX139" fmla="*/ 232647 w 944903"/>
              <a:gd name="connsiteY139" fmla="*/ 663899 h 698098"/>
              <a:gd name="connsiteX140" fmla="*/ 224080 w 944903"/>
              <a:gd name="connsiteY140" fmla="*/ 661043 h 698098"/>
              <a:gd name="connsiteX141" fmla="*/ 224080 w 944903"/>
              <a:gd name="connsiteY141" fmla="*/ 501115 h 698098"/>
              <a:gd name="connsiteX142" fmla="*/ 232647 w 944903"/>
              <a:gd name="connsiteY142" fmla="*/ 498259 h 698098"/>
              <a:gd name="connsiteX143" fmla="*/ 241215 w 944903"/>
              <a:gd name="connsiteY143" fmla="*/ 495403 h 698098"/>
              <a:gd name="connsiteX144" fmla="*/ 252638 w 944903"/>
              <a:gd name="connsiteY144" fmla="*/ 492548 h 698098"/>
              <a:gd name="connsiteX145" fmla="*/ 252638 w 944903"/>
              <a:gd name="connsiteY145" fmla="*/ 672467 h 698098"/>
              <a:gd name="connsiteX146" fmla="*/ 241215 w 944903"/>
              <a:gd name="connsiteY146" fmla="*/ 669611 h 698098"/>
              <a:gd name="connsiteX147" fmla="*/ 198377 w 944903"/>
              <a:gd name="connsiteY147" fmla="*/ 652476 h 698098"/>
              <a:gd name="connsiteX148" fmla="*/ 189809 w 944903"/>
              <a:gd name="connsiteY148" fmla="*/ 649620 h 698098"/>
              <a:gd name="connsiteX149" fmla="*/ 189809 w 944903"/>
              <a:gd name="connsiteY149" fmla="*/ 506827 h 698098"/>
              <a:gd name="connsiteX150" fmla="*/ 212727 w 944903"/>
              <a:gd name="connsiteY150" fmla="*/ 501115 h 698098"/>
              <a:gd name="connsiteX151" fmla="*/ 212727 w 944903"/>
              <a:gd name="connsiteY151" fmla="*/ 655349 h 698098"/>
              <a:gd name="connsiteX152" fmla="*/ 204053 w 944903"/>
              <a:gd name="connsiteY152" fmla="*/ 652476 h 698098"/>
              <a:gd name="connsiteX153" fmla="*/ 169818 w 944903"/>
              <a:gd name="connsiteY153" fmla="*/ 643908 h 698098"/>
              <a:gd name="connsiteX154" fmla="*/ 164107 w 944903"/>
              <a:gd name="connsiteY154" fmla="*/ 641052 h 698098"/>
              <a:gd name="connsiteX155" fmla="*/ 164107 w 944903"/>
              <a:gd name="connsiteY155" fmla="*/ 515394 h 698098"/>
              <a:gd name="connsiteX156" fmla="*/ 181242 w 944903"/>
              <a:gd name="connsiteY156" fmla="*/ 509683 h 698098"/>
              <a:gd name="connsiteX157" fmla="*/ 181242 w 944903"/>
              <a:gd name="connsiteY157" fmla="*/ 646764 h 698098"/>
              <a:gd name="connsiteX158" fmla="*/ 158395 w 944903"/>
              <a:gd name="connsiteY158" fmla="*/ 503971 h 698098"/>
              <a:gd name="connsiteX159" fmla="*/ 158395 w 944903"/>
              <a:gd name="connsiteY159" fmla="*/ 655349 h 698098"/>
              <a:gd name="connsiteX160" fmla="*/ 266918 w 944903"/>
              <a:gd name="connsiteY160" fmla="*/ 695331 h 698098"/>
              <a:gd name="connsiteX161" fmla="*/ 266918 w 944903"/>
              <a:gd name="connsiteY161" fmla="*/ 463989 h 698098"/>
              <a:gd name="connsiteX162" fmla="*/ 135477 w 944903"/>
              <a:gd name="connsiteY162" fmla="*/ 232647 h 698098"/>
              <a:gd name="connsiteX163" fmla="*/ 135477 w 944903"/>
              <a:gd name="connsiteY163" fmla="*/ 463989 h 698098"/>
              <a:gd name="connsiteX164" fmla="*/ 278271 w 944903"/>
              <a:gd name="connsiteY164" fmla="*/ 409710 h 698098"/>
              <a:gd name="connsiteX165" fmla="*/ 278271 w 944903"/>
              <a:gd name="connsiteY165" fmla="*/ 284052 h 698098"/>
              <a:gd name="connsiteX166" fmla="*/ 75539 w 944903"/>
              <a:gd name="connsiteY166" fmla="*/ 432557 h 698098"/>
              <a:gd name="connsiteX167" fmla="*/ 66972 w 944903"/>
              <a:gd name="connsiteY167" fmla="*/ 426845 h 698098"/>
              <a:gd name="connsiteX168" fmla="*/ 66972 w 944903"/>
              <a:gd name="connsiteY168" fmla="*/ 266917 h 698098"/>
              <a:gd name="connsiteX169" fmla="*/ 75539 w 944903"/>
              <a:gd name="connsiteY169" fmla="*/ 266917 h 698098"/>
              <a:gd name="connsiteX170" fmla="*/ 84178 w 944903"/>
              <a:gd name="connsiteY170" fmla="*/ 263991 h 698098"/>
              <a:gd name="connsiteX171" fmla="*/ 95601 w 944903"/>
              <a:gd name="connsiteY171" fmla="*/ 258279 h 698098"/>
              <a:gd name="connsiteX172" fmla="*/ 95601 w 944903"/>
              <a:gd name="connsiteY172" fmla="*/ 438269 h 698098"/>
              <a:gd name="connsiteX173" fmla="*/ 84178 w 944903"/>
              <a:gd name="connsiteY173" fmla="*/ 435413 h 698098"/>
              <a:gd name="connsiteX174" fmla="*/ 41269 w 944903"/>
              <a:gd name="connsiteY174" fmla="*/ 421133 h 698098"/>
              <a:gd name="connsiteX175" fmla="*/ 32701 w 944903"/>
              <a:gd name="connsiteY175" fmla="*/ 418278 h 698098"/>
              <a:gd name="connsiteX176" fmla="*/ 32701 w 944903"/>
              <a:gd name="connsiteY176" fmla="*/ 278340 h 698098"/>
              <a:gd name="connsiteX177" fmla="*/ 55619 w 944903"/>
              <a:gd name="connsiteY177" fmla="*/ 272629 h 698098"/>
              <a:gd name="connsiteX178" fmla="*/ 55619 w 944903"/>
              <a:gd name="connsiteY178" fmla="*/ 426845 h 698098"/>
              <a:gd name="connsiteX179" fmla="*/ 47051 w 944903"/>
              <a:gd name="connsiteY179" fmla="*/ 423989 h 698098"/>
              <a:gd name="connsiteX180" fmla="*/ 12710 w 944903"/>
              <a:gd name="connsiteY180" fmla="*/ 409710 h 698098"/>
              <a:gd name="connsiteX181" fmla="*/ 7034 w 944903"/>
              <a:gd name="connsiteY181" fmla="*/ 409710 h 698098"/>
              <a:gd name="connsiteX182" fmla="*/ 7034 w 944903"/>
              <a:gd name="connsiteY182" fmla="*/ 284052 h 698098"/>
              <a:gd name="connsiteX183" fmla="*/ 24240 w 944903"/>
              <a:gd name="connsiteY183" fmla="*/ 278340 h 698098"/>
              <a:gd name="connsiteX184" fmla="*/ 24240 w 944903"/>
              <a:gd name="connsiteY184" fmla="*/ 415422 h 698098"/>
              <a:gd name="connsiteX185" fmla="*/ 1322 w 944903"/>
              <a:gd name="connsiteY185" fmla="*/ 269773 h 698098"/>
              <a:gd name="connsiteX186" fmla="*/ 1322 w 944903"/>
              <a:gd name="connsiteY186" fmla="*/ 421133 h 698098"/>
              <a:gd name="connsiteX187" fmla="*/ 109845 w 944903"/>
              <a:gd name="connsiteY187" fmla="*/ 463989 h 698098"/>
              <a:gd name="connsiteX188" fmla="*/ 109845 w 944903"/>
              <a:gd name="connsiteY188" fmla="*/ 232647 h 69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944903" h="698098">
                <a:moveTo>
                  <a:pt x="800982" y="232647"/>
                </a:moveTo>
                <a:lnTo>
                  <a:pt x="800982" y="463989"/>
                </a:lnTo>
                <a:lnTo>
                  <a:pt x="943776" y="409710"/>
                </a:lnTo>
                <a:lnTo>
                  <a:pt x="943776" y="284052"/>
                </a:lnTo>
                <a:close/>
                <a:moveTo>
                  <a:pt x="743865" y="432557"/>
                </a:moveTo>
                <a:lnTo>
                  <a:pt x="735297" y="429701"/>
                </a:lnTo>
                <a:lnTo>
                  <a:pt x="735297" y="266917"/>
                </a:lnTo>
                <a:lnTo>
                  <a:pt x="743865" y="264061"/>
                </a:lnTo>
                <a:lnTo>
                  <a:pt x="752433" y="261205"/>
                </a:lnTo>
                <a:lnTo>
                  <a:pt x="763856" y="258349"/>
                </a:lnTo>
                <a:lnTo>
                  <a:pt x="763856" y="438269"/>
                </a:lnTo>
                <a:lnTo>
                  <a:pt x="752433" y="432557"/>
                </a:lnTo>
                <a:close/>
                <a:moveTo>
                  <a:pt x="709595" y="421133"/>
                </a:moveTo>
                <a:lnTo>
                  <a:pt x="701027" y="418278"/>
                </a:lnTo>
                <a:lnTo>
                  <a:pt x="701027" y="278340"/>
                </a:lnTo>
                <a:lnTo>
                  <a:pt x="723944" y="272629"/>
                </a:lnTo>
                <a:lnTo>
                  <a:pt x="723944" y="426845"/>
                </a:lnTo>
                <a:lnTo>
                  <a:pt x="715289" y="423989"/>
                </a:lnTo>
                <a:close/>
                <a:moveTo>
                  <a:pt x="681036" y="409710"/>
                </a:moveTo>
                <a:lnTo>
                  <a:pt x="675324" y="409710"/>
                </a:lnTo>
                <a:lnTo>
                  <a:pt x="675324" y="284052"/>
                </a:lnTo>
                <a:lnTo>
                  <a:pt x="692459" y="278340"/>
                </a:lnTo>
                <a:lnTo>
                  <a:pt x="692459" y="415422"/>
                </a:lnTo>
                <a:close/>
                <a:moveTo>
                  <a:pt x="669613" y="269773"/>
                </a:moveTo>
                <a:lnTo>
                  <a:pt x="669613" y="421133"/>
                </a:lnTo>
                <a:lnTo>
                  <a:pt x="778135" y="463989"/>
                </a:lnTo>
                <a:lnTo>
                  <a:pt x="778135" y="232647"/>
                </a:lnTo>
                <a:close/>
                <a:moveTo>
                  <a:pt x="626775" y="1322"/>
                </a:moveTo>
                <a:lnTo>
                  <a:pt x="626775" y="235503"/>
                </a:lnTo>
                <a:lnTo>
                  <a:pt x="772424" y="178385"/>
                </a:lnTo>
                <a:lnTo>
                  <a:pt x="772424" y="49872"/>
                </a:lnTo>
                <a:close/>
                <a:moveTo>
                  <a:pt x="626775" y="463989"/>
                </a:moveTo>
                <a:lnTo>
                  <a:pt x="626775" y="698169"/>
                </a:lnTo>
                <a:lnTo>
                  <a:pt x="772424" y="641052"/>
                </a:lnTo>
                <a:lnTo>
                  <a:pt x="772424" y="515394"/>
                </a:lnTo>
                <a:close/>
                <a:moveTo>
                  <a:pt x="569657" y="198376"/>
                </a:moveTo>
                <a:lnTo>
                  <a:pt x="561090" y="195521"/>
                </a:lnTo>
                <a:lnTo>
                  <a:pt x="561090" y="35592"/>
                </a:lnTo>
                <a:lnTo>
                  <a:pt x="569657" y="32737"/>
                </a:lnTo>
                <a:lnTo>
                  <a:pt x="578225" y="29881"/>
                </a:lnTo>
                <a:lnTo>
                  <a:pt x="589648" y="27025"/>
                </a:lnTo>
                <a:lnTo>
                  <a:pt x="589648" y="206944"/>
                </a:lnTo>
                <a:lnTo>
                  <a:pt x="578225" y="204053"/>
                </a:lnTo>
                <a:close/>
                <a:moveTo>
                  <a:pt x="535475" y="189809"/>
                </a:moveTo>
                <a:lnTo>
                  <a:pt x="526907" y="186953"/>
                </a:lnTo>
                <a:lnTo>
                  <a:pt x="526907" y="44160"/>
                </a:lnTo>
                <a:lnTo>
                  <a:pt x="549825" y="38448"/>
                </a:lnTo>
                <a:lnTo>
                  <a:pt x="549825" y="192665"/>
                </a:lnTo>
                <a:lnTo>
                  <a:pt x="541257" y="189809"/>
                </a:lnTo>
                <a:close/>
                <a:moveTo>
                  <a:pt x="506916" y="181241"/>
                </a:moveTo>
                <a:lnTo>
                  <a:pt x="501205" y="178385"/>
                </a:lnTo>
                <a:lnTo>
                  <a:pt x="501205" y="52728"/>
                </a:lnTo>
                <a:lnTo>
                  <a:pt x="518340" y="47016"/>
                </a:lnTo>
                <a:lnTo>
                  <a:pt x="518340" y="184097"/>
                </a:lnTo>
                <a:close/>
                <a:moveTo>
                  <a:pt x="495493" y="38448"/>
                </a:moveTo>
                <a:lnTo>
                  <a:pt x="495493" y="189809"/>
                </a:lnTo>
                <a:lnTo>
                  <a:pt x="604016" y="232647"/>
                </a:lnTo>
                <a:lnTo>
                  <a:pt x="604016" y="1322"/>
                </a:lnTo>
                <a:close/>
                <a:moveTo>
                  <a:pt x="569745" y="663899"/>
                </a:moveTo>
                <a:lnTo>
                  <a:pt x="561178" y="661043"/>
                </a:lnTo>
                <a:lnTo>
                  <a:pt x="561178" y="501115"/>
                </a:lnTo>
                <a:lnTo>
                  <a:pt x="569745" y="498259"/>
                </a:lnTo>
                <a:lnTo>
                  <a:pt x="578313" y="495403"/>
                </a:lnTo>
                <a:lnTo>
                  <a:pt x="589736" y="492548"/>
                </a:lnTo>
                <a:lnTo>
                  <a:pt x="589736" y="672467"/>
                </a:lnTo>
                <a:lnTo>
                  <a:pt x="578313" y="669611"/>
                </a:lnTo>
                <a:close/>
                <a:moveTo>
                  <a:pt x="535475" y="652476"/>
                </a:moveTo>
                <a:lnTo>
                  <a:pt x="526907" y="649620"/>
                </a:lnTo>
                <a:lnTo>
                  <a:pt x="526907" y="506827"/>
                </a:lnTo>
                <a:lnTo>
                  <a:pt x="549825" y="501115"/>
                </a:lnTo>
                <a:lnTo>
                  <a:pt x="549825" y="655349"/>
                </a:lnTo>
                <a:lnTo>
                  <a:pt x="541257" y="652493"/>
                </a:lnTo>
                <a:close/>
                <a:moveTo>
                  <a:pt x="506916" y="643908"/>
                </a:moveTo>
                <a:lnTo>
                  <a:pt x="501205" y="641052"/>
                </a:lnTo>
                <a:lnTo>
                  <a:pt x="501205" y="515394"/>
                </a:lnTo>
                <a:lnTo>
                  <a:pt x="518340" y="509683"/>
                </a:lnTo>
                <a:lnTo>
                  <a:pt x="518340" y="646764"/>
                </a:lnTo>
                <a:close/>
                <a:moveTo>
                  <a:pt x="495493" y="503971"/>
                </a:moveTo>
                <a:lnTo>
                  <a:pt x="495493" y="655349"/>
                </a:lnTo>
                <a:lnTo>
                  <a:pt x="604016" y="695331"/>
                </a:lnTo>
                <a:lnTo>
                  <a:pt x="604016" y="463989"/>
                </a:lnTo>
                <a:close/>
                <a:moveTo>
                  <a:pt x="469702" y="232647"/>
                </a:moveTo>
                <a:lnTo>
                  <a:pt x="469702" y="463989"/>
                </a:lnTo>
                <a:lnTo>
                  <a:pt x="612495" y="409710"/>
                </a:lnTo>
                <a:lnTo>
                  <a:pt x="612495" y="284052"/>
                </a:lnTo>
                <a:close/>
                <a:moveTo>
                  <a:pt x="412567" y="432557"/>
                </a:moveTo>
                <a:lnTo>
                  <a:pt x="403999" y="429701"/>
                </a:lnTo>
                <a:lnTo>
                  <a:pt x="403999" y="266917"/>
                </a:lnTo>
                <a:lnTo>
                  <a:pt x="412567" y="264061"/>
                </a:lnTo>
                <a:lnTo>
                  <a:pt x="421135" y="261205"/>
                </a:lnTo>
                <a:lnTo>
                  <a:pt x="432558" y="258349"/>
                </a:lnTo>
                <a:lnTo>
                  <a:pt x="432558" y="438269"/>
                </a:lnTo>
                <a:lnTo>
                  <a:pt x="421135" y="435413"/>
                </a:lnTo>
                <a:close/>
                <a:moveTo>
                  <a:pt x="378297" y="421133"/>
                </a:moveTo>
                <a:lnTo>
                  <a:pt x="369764" y="418278"/>
                </a:lnTo>
                <a:lnTo>
                  <a:pt x="369764" y="278340"/>
                </a:lnTo>
                <a:lnTo>
                  <a:pt x="392682" y="272629"/>
                </a:lnTo>
                <a:lnTo>
                  <a:pt x="392682" y="426845"/>
                </a:lnTo>
                <a:lnTo>
                  <a:pt x="384114" y="423989"/>
                </a:lnTo>
                <a:close/>
                <a:moveTo>
                  <a:pt x="349738" y="409710"/>
                </a:moveTo>
                <a:lnTo>
                  <a:pt x="344026" y="409710"/>
                </a:lnTo>
                <a:lnTo>
                  <a:pt x="344026" y="284052"/>
                </a:lnTo>
                <a:lnTo>
                  <a:pt x="361161" y="278340"/>
                </a:lnTo>
                <a:lnTo>
                  <a:pt x="361161" y="415422"/>
                </a:lnTo>
                <a:close/>
                <a:moveTo>
                  <a:pt x="338314" y="269773"/>
                </a:moveTo>
                <a:lnTo>
                  <a:pt x="338314" y="421133"/>
                </a:lnTo>
                <a:lnTo>
                  <a:pt x="446837" y="463989"/>
                </a:lnTo>
                <a:lnTo>
                  <a:pt x="446837" y="232647"/>
                </a:lnTo>
                <a:close/>
                <a:moveTo>
                  <a:pt x="289765" y="1322"/>
                </a:moveTo>
                <a:lnTo>
                  <a:pt x="289765" y="235503"/>
                </a:lnTo>
                <a:lnTo>
                  <a:pt x="435414" y="178385"/>
                </a:lnTo>
                <a:lnTo>
                  <a:pt x="435414" y="49872"/>
                </a:lnTo>
                <a:close/>
                <a:moveTo>
                  <a:pt x="289765" y="463989"/>
                </a:moveTo>
                <a:lnTo>
                  <a:pt x="289765" y="698169"/>
                </a:lnTo>
                <a:lnTo>
                  <a:pt x="435414" y="641052"/>
                </a:lnTo>
                <a:lnTo>
                  <a:pt x="435414" y="515394"/>
                </a:lnTo>
                <a:close/>
                <a:moveTo>
                  <a:pt x="232647" y="198376"/>
                </a:moveTo>
                <a:lnTo>
                  <a:pt x="224080" y="195521"/>
                </a:lnTo>
                <a:lnTo>
                  <a:pt x="224080" y="35592"/>
                </a:lnTo>
                <a:lnTo>
                  <a:pt x="232647" y="32737"/>
                </a:lnTo>
                <a:lnTo>
                  <a:pt x="241215" y="29881"/>
                </a:lnTo>
                <a:lnTo>
                  <a:pt x="252638" y="27025"/>
                </a:lnTo>
                <a:lnTo>
                  <a:pt x="252638" y="206944"/>
                </a:lnTo>
                <a:lnTo>
                  <a:pt x="241215" y="201232"/>
                </a:lnTo>
                <a:close/>
                <a:moveTo>
                  <a:pt x="198377" y="189809"/>
                </a:moveTo>
                <a:lnTo>
                  <a:pt x="189809" y="186953"/>
                </a:lnTo>
                <a:lnTo>
                  <a:pt x="189809" y="44160"/>
                </a:lnTo>
                <a:lnTo>
                  <a:pt x="212727" y="38448"/>
                </a:lnTo>
                <a:lnTo>
                  <a:pt x="212727" y="192665"/>
                </a:lnTo>
                <a:lnTo>
                  <a:pt x="207015" y="192665"/>
                </a:lnTo>
                <a:close/>
                <a:moveTo>
                  <a:pt x="169818" y="181241"/>
                </a:moveTo>
                <a:lnTo>
                  <a:pt x="164107" y="178385"/>
                </a:lnTo>
                <a:lnTo>
                  <a:pt x="164107" y="52728"/>
                </a:lnTo>
                <a:lnTo>
                  <a:pt x="181242" y="47016"/>
                </a:lnTo>
                <a:lnTo>
                  <a:pt x="181242" y="184097"/>
                </a:lnTo>
                <a:close/>
                <a:moveTo>
                  <a:pt x="158395" y="38448"/>
                </a:moveTo>
                <a:lnTo>
                  <a:pt x="158395" y="189809"/>
                </a:lnTo>
                <a:lnTo>
                  <a:pt x="266918" y="232647"/>
                </a:lnTo>
                <a:lnTo>
                  <a:pt x="266918" y="1322"/>
                </a:lnTo>
                <a:close/>
                <a:moveTo>
                  <a:pt x="232647" y="663899"/>
                </a:moveTo>
                <a:lnTo>
                  <a:pt x="224080" y="661043"/>
                </a:lnTo>
                <a:lnTo>
                  <a:pt x="224080" y="501115"/>
                </a:lnTo>
                <a:lnTo>
                  <a:pt x="232647" y="498259"/>
                </a:lnTo>
                <a:lnTo>
                  <a:pt x="241215" y="495403"/>
                </a:lnTo>
                <a:lnTo>
                  <a:pt x="252638" y="492548"/>
                </a:lnTo>
                <a:lnTo>
                  <a:pt x="252638" y="672467"/>
                </a:lnTo>
                <a:lnTo>
                  <a:pt x="241215" y="669611"/>
                </a:lnTo>
                <a:close/>
                <a:moveTo>
                  <a:pt x="198377" y="652476"/>
                </a:moveTo>
                <a:lnTo>
                  <a:pt x="189809" y="649620"/>
                </a:lnTo>
                <a:lnTo>
                  <a:pt x="189809" y="506827"/>
                </a:lnTo>
                <a:lnTo>
                  <a:pt x="212727" y="501115"/>
                </a:lnTo>
                <a:lnTo>
                  <a:pt x="212727" y="655349"/>
                </a:lnTo>
                <a:lnTo>
                  <a:pt x="204053" y="652476"/>
                </a:lnTo>
                <a:close/>
                <a:moveTo>
                  <a:pt x="169818" y="643908"/>
                </a:moveTo>
                <a:lnTo>
                  <a:pt x="164107" y="641052"/>
                </a:lnTo>
                <a:lnTo>
                  <a:pt x="164107" y="515394"/>
                </a:lnTo>
                <a:lnTo>
                  <a:pt x="181242" y="509683"/>
                </a:lnTo>
                <a:lnTo>
                  <a:pt x="181242" y="646764"/>
                </a:lnTo>
                <a:close/>
                <a:moveTo>
                  <a:pt x="158395" y="503971"/>
                </a:moveTo>
                <a:lnTo>
                  <a:pt x="158395" y="655349"/>
                </a:lnTo>
                <a:lnTo>
                  <a:pt x="266918" y="695331"/>
                </a:lnTo>
                <a:lnTo>
                  <a:pt x="266918" y="463989"/>
                </a:lnTo>
                <a:close/>
                <a:moveTo>
                  <a:pt x="135477" y="232647"/>
                </a:moveTo>
                <a:lnTo>
                  <a:pt x="135477" y="463989"/>
                </a:lnTo>
                <a:lnTo>
                  <a:pt x="278271" y="409710"/>
                </a:lnTo>
                <a:lnTo>
                  <a:pt x="278271" y="284052"/>
                </a:lnTo>
                <a:close/>
                <a:moveTo>
                  <a:pt x="75539" y="432557"/>
                </a:moveTo>
                <a:lnTo>
                  <a:pt x="66972" y="426845"/>
                </a:lnTo>
                <a:lnTo>
                  <a:pt x="66972" y="266917"/>
                </a:lnTo>
                <a:lnTo>
                  <a:pt x="75539" y="266917"/>
                </a:lnTo>
                <a:lnTo>
                  <a:pt x="84178" y="263991"/>
                </a:lnTo>
                <a:lnTo>
                  <a:pt x="95601" y="258279"/>
                </a:lnTo>
                <a:lnTo>
                  <a:pt x="95601" y="438269"/>
                </a:lnTo>
                <a:lnTo>
                  <a:pt x="84178" y="435413"/>
                </a:lnTo>
                <a:close/>
                <a:moveTo>
                  <a:pt x="41269" y="421133"/>
                </a:moveTo>
                <a:lnTo>
                  <a:pt x="32701" y="418278"/>
                </a:lnTo>
                <a:lnTo>
                  <a:pt x="32701" y="278340"/>
                </a:lnTo>
                <a:lnTo>
                  <a:pt x="55619" y="272629"/>
                </a:lnTo>
                <a:lnTo>
                  <a:pt x="55619" y="426845"/>
                </a:lnTo>
                <a:lnTo>
                  <a:pt x="47051" y="423989"/>
                </a:lnTo>
                <a:close/>
                <a:moveTo>
                  <a:pt x="12710" y="409710"/>
                </a:moveTo>
                <a:lnTo>
                  <a:pt x="7034" y="409710"/>
                </a:lnTo>
                <a:lnTo>
                  <a:pt x="7034" y="284052"/>
                </a:lnTo>
                <a:lnTo>
                  <a:pt x="24240" y="278340"/>
                </a:lnTo>
                <a:lnTo>
                  <a:pt x="24240" y="415422"/>
                </a:lnTo>
                <a:close/>
                <a:moveTo>
                  <a:pt x="1322" y="269773"/>
                </a:moveTo>
                <a:lnTo>
                  <a:pt x="1322" y="421133"/>
                </a:lnTo>
                <a:lnTo>
                  <a:pt x="109845" y="463989"/>
                </a:lnTo>
                <a:lnTo>
                  <a:pt x="109845" y="232647"/>
                </a:lnTo>
                <a:close/>
              </a:path>
            </a:pathLst>
          </a:custGeom>
          <a:solidFill>
            <a:srgbClr val="B4009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65329A-299D-4ACE-92E3-3084A3487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25" y="272804"/>
            <a:ext cx="11277599" cy="712379"/>
          </a:xfrm>
        </p:spPr>
        <p:txBody>
          <a:bodyPr>
            <a:normAutofit/>
          </a:bodyPr>
          <a:lstStyle/>
          <a:p>
            <a:r>
              <a:rPr lang="fr-BE" sz="2750" dirty="0"/>
              <a:t>Containers on Azure: </a:t>
            </a:r>
            <a:r>
              <a:rPr lang="fr-BE" sz="2750" dirty="0" err="1">
                <a:solidFill>
                  <a:srgbClr val="0478D7"/>
                </a:solidFill>
              </a:rPr>
              <a:t>covered</a:t>
            </a:r>
            <a:r>
              <a:rPr lang="fr-BE" sz="2750" dirty="0">
                <a:solidFill>
                  <a:srgbClr val="0478D7"/>
                </a:solidFill>
              </a:rPr>
              <a:t> in </a:t>
            </a:r>
            <a:r>
              <a:rPr lang="fr-BE" sz="2750" dirty="0" err="1">
                <a:solidFill>
                  <a:srgbClr val="0478D7"/>
                </a:solidFill>
              </a:rPr>
              <a:t>this</a:t>
            </a:r>
            <a:r>
              <a:rPr lang="fr-BE" sz="2750" dirty="0">
                <a:solidFill>
                  <a:srgbClr val="0478D7"/>
                </a:solidFill>
              </a:rPr>
              <a:t> workshop</a:t>
            </a:r>
          </a:p>
        </p:txBody>
      </p:sp>
    </p:spTree>
    <p:extLst>
      <p:ext uri="{BB962C8B-B14F-4D97-AF65-F5344CB8AC3E}">
        <p14:creationId xmlns:p14="http://schemas.microsoft.com/office/powerpoint/2010/main" val="58162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FC1C1-9F41-49E9-89D0-1F9E6A138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381" y="232028"/>
            <a:ext cx="11306469" cy="813819"/>
          </a:xfrm>
        </p:spPr>
        <p:txBody>
          <a:bodyPr>
            <a:normAutofit/>
          </a:bodyPr>
          <a:lstStyle/>
          <a:p>
            <a:r>
              <a:rPr lang="fr-BE" sz="2750" dirty="0" err="1"/>
              <a:t>Isn’t</a:t>
            </a:r>
            <a:r>
              <a:rPr lang="fr-BE" sz="2750" dirty="0"/>
              <a:t> </a:t>
            </a:r>
            <a:r>
              <a:rPr lang="fr-BE" sz="2750" dirty="0">
                <a:solidFill>
                  <a:srgbClr val="0478D7"/>
                </a:solidFill>
              </a:rPr>
              <a:t>a </a:t>
            </a:r>
            <a:r>
              <a:rPr lang="fr-BE" sz="2750" dirty="0" err="1">
                <a:solidFill>
                  <a:srgbClr val="0478D7"/>
                </a:solidFill>
              </a:rPr>
              <a:t>dotnet</a:t>
            </a:r>
            <a:r>
              <a:rPr lang="fr-BE" sz="2750" dirty="0">
                <a:solidFill>
                  <a:srgbClr val="0478D7"/>
                </a:solidFill>
              </a:rPr>
              <a:t> app </a:t>
            </a:r>
            <a:r>
              <a:rPr lang="fr-BE" sz="2750" dirty="0"/>
              <a:t>the « </a:t>
            </a:r>
            <a:r>
              <a:rPr lang="fr-BE" sz="2750" dirty="0" err="1"/>
              <a:t>easy</a:t>
            </a:r>
            <a:r>
              <a:rPr lang="fr-BE" sz="2750" dirty="0"/>
              <a:t> » </a:t>
            </a:r>
            <a:r>
              <a:rPr lang="fr-BE" sz="2750" dirty="0" err="1"/>
              <a:t>example</a:t>
            </a:r>
            <a:r>
              <a:rPr lang="fr-BE" sz="2750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01BC3-3668-40A2-8023-5282A38E6E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165334"/>
            <a:ext cx="11018520" cy="2357184"/>
          </a:xfrm>
        </p:spPr>
        <p:txBody>
          <a:bodyPr/>
          <a:lstStyle/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/>
              <a:t>.NET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used</a:t>
            </a:r>
            <a:r>
              <a:rPr lang="fr-BE" dirty="0"/>
              <a:t> for </a:t>
            </a:r>
            <a:r>
              <a:rPr lang="fr-BE" dirty="0">
                <a:solidFill>
                  <a:srgbClr val="0070C0"/>
                </a:solidFill>
              </a:rPr>
              <a:t>60%</a:t>
            </a:r>
            <a:r>
              <a:rPr lang="fr-BE" dirty="0"/>
              <a:t> of all global Enterprise Web applications</a:t>
            </a: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/>
              <a:t>Containers are </a:t>
            </a:r>
            <a:r>
              <a:rPr lang="fr-BE" dirty="0">
                <a:solidFill>
                  <a:srgbClr val="0478D7"/>
                </a:solidFill>
              </a:rPr>
              <a:t>not</a:t>
            </a:r>
            <a:r>
              <a:rPr lang="fr-BE" dirty="0"/>
              <a:t> development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>
                <a:solidFill>
                  <a:srgbClr val="0478D7"/>
                </a:solidFill>
              </a:rPr>
              <a:t>specific</a:t>
            </a:r>
            <a:endParaRPr lang="fr-BE" dirty="0">
              <a:solidFill>
                <a:srgbClr val="0478D7"/>
              </a:solidFill>
            </a:endParaRPr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Remember</a:t>
            </a:r>
            <a:r>
              <a:rPr lang="fr-BE" dirty="0"/>
              <a:t>, </a:t>
            </a:r>
            <a:r>
              <a:rPr lang="fr-BE" dirty="0">
                <a:solidFill>
                  <a:srgbClr val="0478D7"/>
                </a:solidFill>
              </a:rPr>
              <a:t>digital transformation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focusing</a:t>
            </a:r>
            <a:r>
              <a:rPr lang="fr-BE" dirty="0"/>
              <a:t> on the </a:t>
            </a:r>
            <a:r>
              <a:rPr lang="fr-BE" dirty="0" err="1"/>
              <a:t>evolution</a:t>
            </a:r>
            <a:r>
              <a:rPr lang="fr-BE" dirty="0"/>
              <a:t>, not the </a:t>
            </a:r>
            <a:r>
              <a:rPr lang="fr-BE" dirty="0" err="1"/>
              <a:t>technology</a:t>
            </a:r>
            <a:r>
              <a:rPr lang="fr-BE" dirty="0"/>
              <a:t> or </a:t>
            </a:r>
            <a:r>
              <a:rPr lang="fr-BE" dirty="0" err="1"/>
              <a:t>language</a:t>
            </a:r>
            <a:r>
              <a:rPr lang="fr-BE" dirty="0"/>
              <a:t> </a:t>
            </a:r>
            <a:r>
              <a:rPr lang="fr-BE" dirty="0" err="1"/>
              <a:t>behind</a:t>
            </a:r>
            <a:r>
              <a:rPr lang="fr-BE" dirty="0"/>
              <a:t> </a:t>
            </a:r>
            <a:r>
              <a:rPr lang="fr-BE" dirty="0" err="1"/>
              <a:t>it</a:t>
            </a:r>
            <a:endParaRPr lang="fr-BE" dirty="0"/>
          </a:p>
          <a:p>
            <a:pPr marL="457200" indent="-457200">
              <a:buClr>
                <a:srgbClr val="0478D7"/>
              </a:buClr>
              <a:buFont typeface="Wingdings" panose="05000000000000000000" pitchFamily="2" charset="2"/>
              <a:buChar char="§"/>
            </a:pPr>
            <a:r>
              <a:rPr lang="fr-BE" dirty="0" err="1"/>
              <a:t>Examples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use in </a:t>
            </a:r>
            <a:r>
              <a:rPr lang="fr-BE" dirty="0" err="1"/>
              <a:t>this</a:t>
            </a:r>
            <a:r>
              <a:rPr lang="fr-BE" dirty="0"/>
              <a:t> workshop are </a:t>
            </a:r>
            <a:r>
              <a:rPr lang="fr-BE" dirty="0" err="1">
                <a:solidFill>
                  <a:srgbClr val="0478D7"/>
                </a:solidFill>
              </a:rPr>
              <a:t>just</a:t>
            </a:r>
            <a:r>
              <a:rPr lang="fr-BE" dirty="0">
                <a:solidFill>
                  <a:srgbClr val="0478D7"/>
                </a:solidFill>
              </a:rPr>
              <a:t> </a:t>
            </a:r>
            <a:r>
              <a:rPr lang="fr-BE" dirty="0" err="1">
                <a:solidFill>
                  <a:srgbClr val="0478D7"/>
                </a:solidFill>
              </a:rPr>
              <a:t>examples</a:t>
            </a:r>
            <a:endParaRPr lang="fr-BE" dirty="0">
              <a:solidFill>
                <a:srgbClr val="0478D7"/>
              </a:solidFill>
            </a:endParaRPr>
          </a:p>
          <a:p>
            <a:pPr>
              <a:buClr>
                <a:srgbClr val="0478D7"/>
              </a:buClr>
            </a:pPr>
            <a:endParaRPr lang="fr-BE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DF840EF-5D9D-4087-8C2F-0586E4B43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1" y="3566907"/>
            <a:ext cx="5566496" cy="30590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10C035AA-F8C4-46A0-81AF-840410869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00" y="3566907"/>
            <a:ext cx="5507939" cy="30992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51018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B5E1-88B4-4C7C-8845-4A47B1C03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 err="1">
                <a:latin typeface="+mj-lt"/>
              </a:rPr>
              <a:t>ASP.Net</a:t>
            </a:r>
            <a:r>
              <a:rPr lang="fr-BE" sz="2750" dirty="0">
                <a:latin typeface="+mj-lt"/>
              </a:rPr>
              <a:t> application architecture guides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31768E-1110-4A39-8EF6-0D1DDB00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99525"/>
            <a:ext cx="8596520" cy="55116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744370-B73F-429F-BB4E-B297678E65D1}"/>
              </a:ext>
            </a:extLst>
          </p:cNvPr>
          <p:cNvSpPr/>
          <p:nvPr/>
        </p:nvSpPr>
        <p:spPr>
          <a:xfrm>
            <a:off x="9210795" y="2674480"/>
            <a:ext cx="2889055" cy="236173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https://www.microsoft.com/net/learn/dotnet/architecture-guides</a:t>
            </a: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rgbClr val="E9E9E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rgbClr val="E9E9E9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Microservices</a:t>
            </a:r>
            <a:endParaRPr kumimoji="0" lang="fr-BE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Docker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Containers</a:t>
            </a:r>
          </a:p>
        </p:txBody>
      </p:sp>
    </p:spTree>
    <p:extLst>
      <p:ext uri="{BB962C8B-B14F-4D97-AF65-F5344CB8AC3E}">
        <p14:creationId xmlns:p14="http://schemas.microsoft.com/office/powerpoint/2010/main" val="387815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2BC330-4ABE-4F6B-801E-6C35A57D8242}"/>
              </a:ext>
            </a:extLst>
          </p:cNvPr>
          <p:cNvSpPr txBox="1"/>
          <p:nvPr/>
        </p:nvSpPr>
        <p:spPr>
          <a:xfrm>
            <a:off x="4880708" y="1762354"/>
            <a:ext cx="7116756" cy="144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Intended for .NET developers and solution architects</a:t>
            </a:r>
          </a:p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Prescriptive guidance on how to modernize your existing .NET apps and migrate to the Azure cloud</a:t>
            </a:r>
          </a:p>
          <a:p>
            <a:pPr marL="285640" marR="0" lvl="0" indent="-28564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Accompanied with journeys of modernizing existing ASP.NET web apps </a:t>
            </a:r>
            <a:b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</a:b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(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WebForms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, 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MVC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) and N-Tier apps (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WCF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+ </a:t>
            </a:r>
            <a:r>
              <a:rPr kumimoji="0" lang="en-US" sz="147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WinForms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) on </a:t>
            </a:r>
            <a:r>
              <a:rPr kumimoji="0" lang="en-US" sz="147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eShopModernizing</a:t>
            </a:r>
            <a:r>
              <a:rPr kumimoji="0" lang="en-US" sz="147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repository.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4476A30-1163-41D4-A7D3-3C02AB18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227" y="3752704"/>
            <a:ext cx="2083564" cy="101101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194537" y="326219"/>
            <a:ext cx="11756964" cy="882294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rmAutofit/>
          </a:bodyPr>
          <a:lstStyle>
            <a:lvl1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398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231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059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117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176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235" algn="l" defTabSz="913231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2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marL="0" marR="0" lvl="0" indent="0" algn="l" defTabSz="89506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-98" normalizeH="0" baseline="0" noProof="0" dirty="0">
              <a:ln w="3175">
                <a:noFill/>
              </a:ln>
              <a:solidFill>
                <a:srgbClr val="FFFFFF">
                  <a:lumMod val="85000"/>
                  <a:lumOff val="15000"/>
                </a:srgbClr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112" y="6417083"/>
            <a:ext cx="986593" cy="3628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DA7B1E-7DAF-488D-B461-F51AFBFC4C3C}"/>
              </a:ext>
            </a:extLst>
          </p:cNvPr>
          <p:cNvSpPr/>
          <p:nvPr/>
        </p:nvSpPr>
        <p:spPr>
          <a:xfrm>
            <a:off x="6096001" y="6417084"/>
            <a:ext cx="4635163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https://github.com/dotnet-architecture/eShopModernizing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A411CD-AFAA-435C-9454-2F603FCFB9B7}"/>
              </a:ext>
            </a:extLst>
          </p:cNvPr>
          <p:cNvSpPr/>
          <p:nvPr/>
        </p:nvSpPr>
        <p:spPr>
          <a:xfrm>
            <a:off x="1084923" y="6417083"/>
            <a:ext cx="371876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https://aka.ms/liftandshiftwithcontainersebook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A6B781-5549-4033-833F-D26B9DB868CA}"/>
              </a:ext>
            </a:extLst>
          </p:cNvPr>
          <p:cNvSpPr/>
          <p:nvPr/>
        </p:nvSpPr>
        <p:spPr>
          <a:xfrm>
            <a:off x="2188625" y="1342175"/>
            <a:ext cx="1635152" cy="3747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eBook/Guide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DB6A77-521A-4F4C-B6A0-F9D164C90BDC}"/>
              </a:ext>
            </a:extLst>
          </p:cNvPr>
          <p:cNvSpPr/>
          <p:nvPr/>
        </p:nvSpPr>
        <p:spPr>
          <a:xfrm>
            <a:off x="6493034" y="1338464"/>
            <a:ext cx="3632722" cy="367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Sample Apps for modernization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36B039-E8D1-4E12-AA2C-DF0C5A457B21}"/>
              </a:ext>
            </a:extLst>
          </p:cNvPr>
          <p:cNvGrpSpPr/>
          <p:nvPr/>
        </p:nvGrpSpPr>
        <p:grpSpPr>
          <a:xfrm>
            <a:off x="8337063" y="4239656"/>
            <a:ext cx="3508408" cy="1970962"/>
            <a:chOff x="5227637" y="3842911"/>
            <a:chExt cx="3578759" cy="20104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AEE7DF2-E475-4523-97FD-14664470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7637" y="3851591"/>
              <a:ext cx="2548098" cy="200180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5C82DF-CB66-4681-B5EA-06B206249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6037" y="4153728"/>
              <a:ext cx="1140359" cy="64037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5D6F2D-22CA-4001-8B4F-BEC57A6753D3}"/>
                </a:ext>
              </a:extLst>
            </p:cNvPr>
            <p:cNvSpPr/>
            <p:nvPr/>
          </p:nvSpPr>
          <p:spPr>
            <a:xfrm>
              <a:off x="7785147" y="3842911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WCF service on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4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Windows Container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97A6D24-3338-460F-849E-C6BE71B79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709" y="4986676"/>
            <a:ext cx="1320323" cy="10992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374918-ED71-4489-89CD-C773D54FEE49}"/>
              </a:ext>
            </a:extLst>
          </p:cNvPr>
          <p:cNvSpPr/>
          <p:nvPr/>
        </p:nvSpPr>
        <p:spPr>
          <a:xfrm>
            <a:off x="6021298" y="3353901"/>
            <a:ext cx="1209420" cy="305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Client UI apps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5A112B7-9657-4CAC-9EDF-22001A9EEBCC}"/>
              </a:ext>
            </a:extLst>
          </p:cNvPr>
          <p:cNvSpPr/>
          <p:nvPr/>
        </p:nvSpPr>
        <p:spPr>
          <a:xfrm>
            <a:off x="4887566" y="3960899"/>
            <a:ext cx="806489" cy="565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ASP.NET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MVC &amp;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Forms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A040CF-26A1-4B27-86C2-382A4A5B9FF8}"/>
              </a:ext>
            </a:extLst>
          </p:cNvPr>
          <p:cNvSpPr/>
          <p:nvPr/>
        </p:nvSpPr>
        <p:spPr>
          <a:xfrm>
            <a:off x="4918995" y="5441466"/>
            <a:ext cx="743630" cy="248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WinForms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6742E-D5D9-4B08-9C21-8C2266946E2E}"/>
              </a:ext>
            </a:extLst>
          </p:cNvPr>
          <p:cNvCxnSpPr/>
          <p:nvPr/>
        </p:nvCxnSpPr>
        <p:spPr>
          <a:xfrm>
            <a:off x="8187658" y="3417933"/>
            <a:ext cx="0" cy="28735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1E6A8D-053B-40E1-87D8-3C659EA840A5}"/>
              </a:ext>
            </a:extLst>
          </p:cNvPr>
          <p:cNvSpPr/>
          <p:nvPr/>
        </p:nvSpPr>
        <p:spPr>
          <a:xfrm>
            <a:off x="9606997" y="3354299"/>
            <a:ext cx="1106204" cy="305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4A4A53-0C8D-4B42-B1CC-D75505462FF8}"/>
              </a:ext>
            </a:extLst>
          </p:cNvPr>
          <p:cNvCxnSpPr>
            <a:cxnSpLocks/>
          </p:cNvCxnSpPr>
          <p:nvPr/>
        </p:nvCxnSpPr>
        <p:spPr>
          <a:xfrm>
            <a:off x="9933473" y="5112449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3A9589-2D6C-4430-98DF-6777B794E2B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0625475" y="5172146"/>
            <a:ext cx="661025" cy="52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9DFE7CB-7099-4818-86EE-C3CCB86CF4C7}"/>
              </a:ext>
            </a:extLst>
          </p:cNvPr>
          <p:cNvSpPr/>
          <p:nvPr/>
        </p:nvSpPr>
        <p:spPr>
          <a:xfrm>
            <a:off x="9382891" y="3752704"/>
            <a:ext cx="1120517" cy="3059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Browser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83691E-70C6-4790-9A7E-6E8079D7C4CF}"/>
              </a:ext>
            </a:extLst>
          </p:cNvPr>
          <p:cNvSpPr/>
          <p:nvPr/>
        </p:nvSpPr>
        <p:spPr>
          <a:xfrm>
            <a:off x="10715704" y="3752703"/>
            <a:ext cx="1120517" cy="3059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WinForms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E297A4-4191-42AF-AB00-4FA0ECCEA5C1}"/>
              </a:ext>
            </a:extLst>
          </p:cNvPr>
          <p:cNvCxnSpPr>
            <a:cxnSpLocks/>
          </p:cNvCxnSpPr>
          <p:nvPr/>
        </p:nvCxnSpPr>
        <p:spPr>
          <a:xfrm>
            <a:off x="9933473" y="4073883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DA9A376-12E7-4743-A3FC-1B89452CB72E}"/>
              </a:ext>
            </a:extLst>
          </p:cNvPr>
          <p:cNvCxnSpPr>
            <a:cxnSpLocks/>
          </p:cNvCxnSpPr>
          <p:nvPr/>
        </p:nvCxnSpPr>
        <p:spPr>
          <a:xfrm>
            <a:off x="11262265" y="4083706"/>
            <a:ext cx="0" cy="18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479322C-A168-4590-8E2D-940A07039F48}"/>
              </a:ext>
            </a:extLst>
          </p:cNvPr>
          <p:cNvCxnSpPr>
            <a:cxnSpLocks/>
          </p:cNvCxnSpPr>
          <p:nvPr/>
        </p:nvCxnSpPr>
        <p:spPr>
          <a:xfrm>
            <a:off x="4918995" y="3653106"/>
            <a:ext cx="70037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B1E1F-3311-4079-A589-4840E59BC012}"/>
              </a:ext>
            </a:extLst>
          </p:cNvPr>
          <p:cNvGrpSpPr/>
          <p:nvPr/>
        </p:nvGrpSpPr>
        <p:grpSpPr>
          <a:xfrm>
            <a:off x="1177021" y="1762353"/>
            <a:ext cx="3462861" cy="4465525"/>
            <a:chOff x="1200622" y="1797195"/>
            <a:chExt cx="3532299" cy="4555068"/>
          </a:xfrm>
        </p:grpSpPr>
        <p:pic>
          <p:nvPicPr>
            <p:cNvPr id="11" name="Picture 10" descr="image">
              <a:extLst>
                <a:ext uri="{FF2B5EF4-FFF2-40B4-BE49-F238E27FC236}">
                  <a16:creationId xmlns:a16="http://schemas.microsoft.com/office/drawing/2014/main" id="{D48C0A8C-E6E7-4E1E-A932-9982C1BDB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663" y="1797195"/>
              <a:ext cx="3519258" cy="455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B4566C-19DD-4D02-87F4-20BA28CB2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00622" y="1797195"/>
              <a:ext cx="3532299" cy="4555065"/>
            </a:xfrm>
            <a:prstGeom prst="rect">
              <a:avLst/>
            </a:prstGeom>
          </p:spPr>
        </p:pic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FDCAB577-1EEF-4E60-A4D5-D31CE79F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537" y="256878"/>
            <a:ext cx="11277599" cy="594360"/>
          </a:xfrm>
        </p:spPr>
        <p:txBody>
          <a:bodyPr>
            <a:noAutofit/>
          </a:bodyPr>
          <a:lstStyle/>
          <a:p>
            <a:r>
              <a:rPr lang="en-US" sz="2750" spc="-98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  <a:t>Guide/eBook and sample apps on Modernize with Windows Containers</a:t>
            </a:r>
            <a:br>
              <a:rPr lang="en-US" sz="2750" spc="-98" dirty="0">
                <a:latin typeface="Segoe UI Semibold" panose="020B0702040204020203" pitchFamily="34" charset="0"/>
                <a:ea typeface="Segoe UI Light" charset="0"/>
                <a:cs typeface="Segoe UI Semibold" panose="020B0702040204020203" pitchFamily="34" charset="0"/>
              </a:rPr>
            </a:br>
            <a:endParaRPr lang="fr-BE" sz="2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61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0984AC-5FFD-47BF-A391-D7679DABA05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6468590" y="4262994"/>
            <a:ext cx="5622897" cy="2250002"/>
          </a:xfrm>
          <a:ln>
            <a:solidFill>
              <a:schemeClr val="tx1"/>
            </a:solidFill>
          </a:ln>
        </p:spPr>
        <p:txBody>
          <a:bodyPr/>
          <a:lstStyle/>
          <a:p>
            <a:pPr algn="r"/>
            <a:r>
              <a:rPr lang="fr-BE" sz="2000" dirty="0">
                <a:hlinkClick r:id="rId2"/>
              </a:rPr>
              <a:t>peter@pdtit.be</a:t>
            </a:r>
            <a:endParaRPr lang="fr-BE" sz="2000" dirty="0"/>
          </a:p>
          <a:p>
            <a:pPr algn="r"/>
            <a:r>
              <a:rPr lang="fr-BE" sz="2000" dirty="0"/>
              <a:t>@</a:t>
            </a:r>
            <a:r>
              <a:rPr lang="fr-BE" sz="2000" dirty="0" err="1"/>
              <a:t>pdtit</a:t>
            </a:r>
            <a:r>
              <a:rPr lang="fr-BE" sz="2000" dirty="0"/>
              <a:t>	@007FFFLearning</a:t>
            </a:r>
          </a:p>
          <a:p>
            <a:pPr algn="r"/>
            <a:r>
              <a:rPr lang="fr-BE" sz="2000" dirty="0">
                <a:hlinkClick r:id="rId3"/>
              </a:rPr>
              <a:t>http://www.facebook.com/pdtit</a:t>
            </a:r>
            <a:endParaRPr lang="fr-BE" sz="2000" dirty="0"/>
          </a:p>
          <a:p>
            <a:pPr algn="r"/>
            <a:r>
              <a:rPr lang="fr-BE" sz="2000" dirty="0">
                <a:hlinkClick r:id="rId4"/>
              </a:rPr>
              <a:t>http://www.linkedin.com/in/pdtit</a:t>
            </a:r>
            <a:r>
              <a:rPr lang="fr-BE" sz="2000" dirty="0"/>
              <a:t>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E5B2340-4EA3-47E3-A78C-E8367BCA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BE" sz="2750" dirty="0"/>
              <a:t>About Me…</a:t>
            </a:r>
          </a:p>
        </p:txBody>
      </p:sp>
      <p:pic>
        <p:nvPicPr>
          <p:cNvPr id="3" name="Picture Placeholder 2" descr="A person wearing glasses and looking at the camera&#10;&#10;Description generated with very high confidence">
            <a:extLst>
              <a:ext uri="{FF2B5EF4-FFF2-40B4-BE49-F238E27FC236}">
                <a16:creationId xmlns:a16="http://schemas.microsoft.com/office/drawing/2014/main" id="{34ACBE10-1167-41A2-9607-B9650CBED465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3" r="16553"/>
          <a:stretch>
            <a:fillRect/>
          </a:stretch>
        </p:blipFill>
        <p:spPr>
          <a:xfrm>
            <a:off x="9646310" y="314848"/>
            <a:ext cx="2280159" cy="2280159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4381E6-2D1E-4297-B3D2-A4F1A848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1348"/>
            <a:ext cx="6442874" cy="4914900"/>
          </a:xfrm>
        </p:spPr>
        <p:txBody>
          <a:bodyPr/>
          <a:lstStyle/>
          <a:p>
            <a:r>
              <a:rPr lang="fr-BE" dirty="0">
                <a:solidFill>
                  <a:schemeClr val="tx2"/>
                </a:solidFill>
              </a:rPr>
              <a:t>Peter De Tender – MCT, Azure MVP</a:t>
            </a:r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CEO and Lead </a:t>
            </a:r>
            <a:r>
              <a:rPr lang="fr-BE" sz="1800" dirty="0" err="1"/>
              <a:t>Technical</a:t>
            </a:r>
            <a:r>
              <a:rPr lang="fr-BE" sz="1800" dirty="0"/>
              <a:t> Trainer of </a:t>
            </a:r>
            <a:r>
              <a:rPr lang="fr-BE" sz="1800" dirty="0">
                <a:solidFill>
                  <a:schemeClr val="tx2"/>
                </a:solidFill>
              </a:rPr>
              <a:t>007FFFLearning.com</a:t>
            </a:r>
            <a:r>
              <a:rPr lang="fr-BE" sz="1800" dirty="0"/>
              <a:t>, +20 </a:t>
            </a:r>
            <a:r>
              <a:rPr lang="fr-BE" sz="1800" dirty="0" err="1"/>
              <a:t>years</a:t>
            </a:r>
            <a:r>
              <a:rPr lang="fr-BE" sz="1800" dirty="0"/>
              <a:t> IT </a:t>
            </a:r>
            <a:r>
              <a:rPr lang="fr-BE" sz="1800" dirty="0" err="1"/>
              <a:t>experience</a:t>
            </a:r>
            <a:r>
              <a:rPr lang="fr-BE" sz="1800" dirty="0"/>
              <a:t>, </a:t>
            </a:r>
            <a:r>
              <a:rPr lang="fr-BE" sz="1800" dirty="0" err="1"/>
              <a:t>mainly</a:t>
            </a:r>
            <a:r>
              <a:rPr lang="fr-BE" sz="1800" dirty="0"/>
              <a:t> datacenters and Microsoft Infrastructure background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Full-time in Azure </a:t>
            </a:r>
            <a:r>
              <a:rPr lang="fr-BE" sz="1800" dirty="0" err="1"/>
              <a:t>since</a:t>
            </a:r>
            <a:r>
              <a:rPr lang="fr-BE" sz="1800" dirty="0"/>
              <a:t> 2013 (Readiness &amp; Architect)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Azure Advisor, Azure </a:t>
            </a:r>
            <a:r>
              <a:rPr lang="fr-BE" sz="1800" dirty="0" err="1"/>
              <a:t>Certified</a:t>
            </a:r>
            <a:r>
              <a:rPr lang="fr-BE" sz="1800" dirty="0"/>
              <a:t> Architect 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</a:t>
            </a:r>
            <a:r>
              <a:rPr lang="fr-BE" sz="1800" dirty="0" err="1"/>
              <a:t>Technical</a:t>
            </a:r>
            <a:r>
              <a:rPr lang="fr-BE" sz="1800" dirty="0"/>
              <a:t> Writer, Book </a:t>
            </a:r>
            <a:r>
              <a:rPr lang="fr-BE" sz="1800" dirty="0" err="1"/>
              <a:t>author</a:t>
            </a:r>
            <a:r>
              <a:rPr lang="fr-BE" sz="1800" dirty="0"/>
              <a:t>, </a:t>
            </a:r>
            <a:r>
              <a:rPr lang="fr-BE" sz="1800" dirty="0" err="1"/>
              <a:t>Courseware</a:t>
            </a:r>
            <a:r>
              <a:rPr lang="fr-BE" sz="1800" dirty="0"/>
              <a:t> Creator</a:t>
            </a:r>
          </a:p>
          <a:p>
            <a:endParaRPr lang="fr-BE" sz="1800" dirty="0"/>
          </a:p>
          <a:p>
            <a:pPr marL="285750" indent="-285750">
              <a:buBlip>
                <a:blip r:embed="rId6">
                  <a:extLst>
                    <a:ext uri="{837473B0-CC2E-450A-ABE3-18F120FF3D39}">
                      <a1611:picAttrSrcUrl xmlns:a1611="http://schemas.microsoft.com/office/drawing/2016/11/main" r:id="rId7"/>
                    </a:ext>
                  </a:extLst>
                </a:blip>
              </a:buBlip>
            </a:pPr>
            <a:r>
              <a:rPr lang="fr-BE" sz="1800" dirty="0"/>
              <a:t>  Living in Belgium, but traveling </a:t>
            </a:r>
            <a:r>
              <a:rPr lang="fr-BE" sz="1800" dirty="0" err="1"/>
              <a:t>worldwide</a:t>
            </a:r>
            <a:r>
              <a:rPr lang="fr-BE" sz="1800" dirty="0"/>
              <a:t> </a:t>
            </a:r>
            <a:br>
              <a:rPr lang="fr-BE" sz="1800" dirty="0"/>
            </a:br>
            <a:r>
              <a:rPr lang="fr-BE" sz="1800" dirty="0"/>
              <a:t>90% of </a:t>
            </a:r>
            <a:r>
              <a:rPr lang="fr-BE" sz="1800" dirty="0" err="1"/>
              <a:t>my</a:t>
            </a:r>
            <a:r>
              <a:rPr lang="fr-BE" sz="1800" dirty="0"/>
              <a:t> time, </a:t>
            </a:r>
            <a:r>
              <a:rPr lang="fr-BE" sz="1800" dirty="0" err="1"/>
              <a:t>helping</a:t>
            </a:r>
            <a:r>
              <a:rPr lang="fr-BE" sz="1800" dirty="0"/>
              <a:t> </a:t>
            </a:r>
            <a:r>
              <a:rPr lang="fr-BE" sz="1800" dirty="0" err="1"/>
              <a:t>larger</a:t>
            </a:r>
            <a:r>
              <a:rPr lang="fr-BE" sz="1800" dirty="0"/>
              <a:t> Microsoft </a:t>
            </a:r>
            <a:r>
              <a:rPr lang="fr-BE" sz="1800" dirty="0" err="1"/>
              <a:t>Partners</a:t>
            </a:r>
            <a:r>
              <a:rPr lang="fr-BE" sz="1800" dirty="0"/>
              <a:t>,</a:t>
            </a:r>
            <a:br>
              <a:rPr lang="fr-BE" sz="1800" dirty="0"/>
            </a:br>
            <a:r>
              <a:rPr lang="fr-BE" sz="1800" dirty="0" err="1"/>
              <a:t>customers</a:t>
            </a:r>
            <a:r>
              <a:rPr lang="fr-BE" sz="1800" dirty="0"/>
              <a:t> and Microsoft </a:t>
            </a:r>
            <a:r>
              <a:rPr lang="fr-BE" sz="1800" dirty="0" err="1"/>
              <a:t>FTEs</a:t>
            </a:r>
            <a:r>
              <a:rPr lang="fr-BE" sz="1800" dirty="0"/>
              <a:t> in </a:t>
            </a:r>
            <a:r>
              <a:rPr lang="fr-BE" sz="1800" dirty="0" err="1"/>
              <a:t>learning</a:t>
            </a:r>
            <a:r>
              <a:rPr lang="fr-BE" sz="1800" dirty="0"/>
              <a:t> about and </a:t>
            </a:r>
            <a:r>
              <a:rPr lang="fr-BE" sz="1800" dirty="0" err="1"/>
              <a:t>using</a:t>
            </a:r>
            <a:r>
              <a:rPr lang="fr-BE" sz="1800" dirty="0"/>
              <a:t> Azure, by </a:t>
            </a:r>
            <a:r>
              <a:rPr lang="fr-BE" sz="1800" dirty="0" err="1"/>
              <a:t>providing</a:t>
            </a:r>
            <a:r>
              <a:rPr lang="fr-BE" sz="1800" dirty="0"/>
              <a:t> workshops </a:t>
            </a:r>
            <a:r>
              <a:rPr lang="fr-BE" sz="1800" dirty="0" err="1"/>
              <a:t>with</a:t>
            </a:r>
            <a:r>
              <a:rPr lang="fr-BE" sz="1800" dirty="0"/>
              <a:t> passion</a:t>
            </a:r>
          </a:p>
        </p:txBody>
      </p:sp>
    </p:spTree>
    <p:extLst>
      <p:ext uri="{BB962C8B-B14F-4D97-AF65-F5344CB8AC3E}">
        <p14:creationId xmlns:p14="http://schemas.microsoft.com/office/powerpoint/2010/main" val="3784648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594566"/>
          </a:xfrm>
        </p:spPr>
        <p:txBody>
          <a:bodyPr>
            <a:no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495569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3"/>
            <a:ext cx="11277599" cy="689769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93534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2523361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683474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96687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825E-55CE-4955-947D-C26066D40EB5}"/>
              </a:ext>
            </a:extLst>
          </p:cNvPr>
          <p:cNvSpPr/>
          <p:nvPr/>
        </p:nvSpPr>
        <p:spPr>
          <a:xfrm>
            <a:off x="8093830" y="847926"/>
            <a:ext cx="3847871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A060B9-A1C3-47B7-A79F-25DBB22B0243}"/>
              </a:ext>
            </a:extLst>
          </p:cNvPr>
          <p:cNvSpPr/>
          <p:nvPr/>
        </p:nvSpPr>
        <p:spPr>
          <a:xfrm>
            <a:off x="8405588" y="847927"/>
            <a:ext cx="337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 for microservices and serverless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31F390-2F25-4FBB-9F44-3EBBA0CFC2A8}"/>
              </a:ext>
            </a:extLst>
          </p:cNvPr>
          <p:cNvSpPr/>
          <p:nvPr/>
        </p:nvSpPr>
        <p:spPr bwMode="auto">
          <a:xfrm>
            <a:off x="8300401" y="1431222"/>
            <a:ext cx="3472141" cy="499596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Microservices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architectures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66B7E5-71E0-4975-B118-3EA1B6E23EA0}"/>
              </a:ext>
            </a:extLst>
          </p:cNvPr>
          <p:cNvCxnSpPr>
            <a:cxnSpLocks/>
          </p:cNvCxnSpPr>
          <p:nvPr/>
        </p:nvCxnSpPr>
        <p:spPr>
          <a:xfrm>
            <a:off x="8402310" y="3109426"/>
            <a:ext cx="12752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4DD2211-3426-4C5D-98F6-07CCEA0159E3}"/>
              </a:ext>
            </a:extLst>
          </p:cNvPr>
          <p:cNvSpPr/>
          <p:nvPr/>
        </p:nvSpPr>
        <p:spPr>
          <a:xfrm>
            <a:off x="8739795" y="2437550"/>
            <a:ext cx="615732" cy="6066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2" descr="Image result for &quot;.NET Core&quot; logo">
            <a:extLst>
              <a:ext uri="{FF2B5EF4-FFF2-40B4-BE49-F238E27FC236}">
                <a16:creationId xmlns:a16="http://schemas.microsoft.com/office/drawing/2014/main" id="{7D7FEAC0-B608-4A54-ABD1-0F0644B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1" y="2383047"/>
            <a:ext cx="688250" cy="68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9F987EB-BC33-427A-B8D8-63CF99AF0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93" y="3222139"/>
            <a:ext cx="524494" cy="524494"/>
          </a:xfrm>
          <a:prstGeom prst="rect">
            <a:avLst/>
          </a:prstGeom>
        </p:spPr>
      </p:pic>
      <p:pic>
        <p:nvPicPr>
          <p:cNvPr id="116" name="Picture 2" descr="Icon">
            <a:extLst>
              <a:ext uri="{FF2B5EF4-FFF2-40B4-BE49-F238E27FC236}">
                <a16:creationId xmlns:a16="http://schemas.microsoft.com/office/drawing/2014/main" id="{86102258-426F-41C1-BE5B-CDC9A875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80" y="3208170"/>
            <a:ext cx="476099" cy="5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rgbClr val="86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BDFACB6D-CFF5-43EE-B16B-E8AF81405B2F}"/>
              </a:ext>
            </a:extLst>
          </p:cNvPr>
          <p:cNvSpPr/>
          <p:nvPr/>
        </p:nvSpPr>
        <p:spPr>
          <a:xfrm>
            <a:off x="8034646" y="6523023"/>
            <a:ext cx="3900685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E9629D2-2ACB-416A-8486-7571C2E7A4DE}"/>
              </a:ext>
            </a:extLst>
          </p:cNvPr>
          <p:cNvSpPr/>
          <p:nvPr/>
        </p:nvSpPr>
        <p:spPr>
          <a:xfrm>
            <a:off x="8476503" y="4148012"/>
            <a:ext cx="3177599" cy="751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PaaS for containerized microservices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Serverless computing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Managed services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ABD51-4860-485A-84BE-BDEE8FD8E451}"/>
              </a:ext>
            </a:extLst>
          </p:cNvPr>
          <p:cNvSpPr/>
          <p:nvPr/>
        </p:nvSpPr>
        <p:spPr>
          <a:xfrm>
            <a:off x="9739765" y="5424199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94" name="Picture 8" descr="Image result for &quot;Azure SQL Database&quot; icon">
            <a:extLst>
              <a:ext uri="{FF2B5EF4-FFF2-40B4-BE49-F238E27FC236}">
                <a16:creationId xmlns:a16="http://schemas.microsoft.com/office/drawing/2014/main" id="{91F42ABF-9507-4715-986E-D156D68A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10" y="3191915"/>
            <a:ext cx="462152" cy="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Image result for &quot;Azure Cosmos DB&quot; icon">
            <a:extLst>
              <a:ext uri="{FF2B5EF4-FFF2-40B4-BE49-F238E27FC236}">
                <a16:creationId xmlns:a16="http://schemas.microsoft.com/office/drawing/2014/main" id="{5FDF061D-25A1-490F-8D68-B1453C28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38" y="3222139"/>
            <a:ext cx="695875" cy="3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Image result for Docker logo">
            <a:extLst>
              <a:ext uri="{FF2B5EF4-FFF2-40B4-BE49-F238E27FC236}">
                <a16:creationId xmlns:a16="http://schemas.microsoft.com/office/drawing/2014/main" id="{78F127A4-422C-4AD4-B26E-EEB0AA8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19" y="213348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47944A72-D130-4D23-AF19-0D1D81A20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10402865" y="3711109"/>
            <a:ext cx="281922" cy="3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90CAAEBA-EE9D-4F71-A486-918F51D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78" y="2154970"/>
            <a:ext cx="501808" cy="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8" descr="Image result for &quot;Azure Service Fabric&quot; icon">
            <a:extLst>
              <a:ext uri="{FF2B5EF4-FFF2-40B4-BE49-F238E27FC236}">
                <a16:creationId xmlns:a16="http://schemas.microsoft.com/office/drawing/2014/main" id="{DC6D9079-E977-4D51-9A4F-0334E95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84" y="2638128"/>
            <a:ext cx="801961" cy="4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0" descr="Image result for &quot;Kubernetes&quot; icon">
            <a:extLst>
              <a:ext uri="{FF2B5EF4-FFF2-40B4-BE49-F238E27FC236}">
                <a16:creationId xmlns:a16="http://schemas.microsoft.com/office/drawing/2014/main" id="{993F5DBD-2F86-4D4A-B16C-A583CC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546" y="2207480"/>
            <a:ext cx="377084" cy="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functions logo">
            <a:extLst>
              <a:ext uri="{FF2B5EF4-FFF2-40B4-BE49-F238E27FC236}">
                <a16:creationId xmlns:a16="http://schemas.microsoft.com/office/drawing/2014/main" id="{7EFF7747-51EF-4F9A-863C-E5DE0EA4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92" y="2667778"/>
            <a:ext cx="451537" cy="4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7ECD44-1E3A-4397-BB35-EEB552216777}"/>
              </a:ext>
            </a:extLst>
          </p:cNvPr>
          <p:cNvCxnSpPr>
            <a:cxnSpLocks/>
          </p:cNvCxnSpPr>
          <p:nvPr/>
        </p:nvCxnSpPr>
        <p:spPr>
          <a:xfrm>
            <a:off x="9784179" y="2221955"/>
            <a:ext cx="8885" cy="1841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Azure logo">
            <a:extLst>
              <a:ext uri="{FF2B5EF4-FFF2-40B4-BE49-F238E27FC236}">
                <a16:creationId xmlns:a16="http://schemas.microsoft.com/office/drawing/2014/main" id="{6FCDDC43-DBF4-47C3-8136-F8C63AA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84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6442749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30" name="Picture 6" descr="Image result for VSTS icon">
            <a:extLst>
              <a:ext uri="{FF2B5EF4-FFF2-40B4-BE49-F238E27FC236}">
                <a16:creationId xmlns:a16="http://schemas.microsoft.com/office/drawing/2014/main" id="{9160B115-8847-4593-B619-1386DEE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39" y="367230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4"/>
            <a:ext cx="11277599" cy="637934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2343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78E9B9BF-A36E-40E7-AEF4-B069C191B6E8}"/>
              </a:ext>
            </a:extLst>
          </p:cNvPr>
          <p:cNvSpPr/>
          <p:nvPr/>
        </p:nvSpPr>
        <p:spPr>
          <a:xfrm>
            <a:off x="217658" y="839460"/>
            <a:ext cx="2509609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pic>
        <p:nvPicPr>
          <p:cNvPr id="70" name="Picture 8" descr="Image result for .NET">
            <a:extLst>
              <a:ext uri="{FF2B5EF4-FFF2-40B4-BE49-F238E27FC236}">
                <a16:creationId xmlns:a16="http://schemas.microsoft.com/office/drawing/2014/main" id="{57606153-C235-4880-9220-73626701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66" y="2317828"/>
            <a:ext cx="611850" cy="61185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E4A1F125-5A4D-4783-B576-EF87EBD30955}"/>
              </a:ext>
            </a:extLst>
          </p:cNvPr>
          <p:cNvSpPr/>
          <p:nvPr/>
        </p:nvSpPr>
        <p:spPr>
          <a:xfrm>
            <a:off x="186056" y="850429"/>
            <a:ext cx="2597971" cy="5945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Existing apps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.NET web apps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(on-premises)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E3DAC30-8DC0-4C0B-9546-D1B1F8DF6ED0}"/>
              </a:ext>
            </a:extLst>
          </p:cNvPr>
          <p:cNvSpPr/>
          <p:nvPr/>
        </p:nvSpPr>
        <p:spPr>
          <a:xfrm>
            <a:off x="551371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CABB255-9986-498A-9A44-5B6322E504FF}"/>
              </a:ext>
            </a:extLst>
          </p:cNvPr>
          <p:cNvSpPr/>
          <p:nvPr/>
        </p:nvSpPr>
        <p:spPr>
          <a:xfrm>
            <a:off x="5507973" y="848072"/>
            <a:ext cx="2371065" cy="594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Cloud-Optimized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0C4825E-55CE-4955-947D-C26066D40EB5}"/>
              </a:ext>
            </a:extLst>
          </p:cNvPr>
          <p:cNvSpPr/>
          <p:nvPr/>
        </p:nvSpPr>
        <p:spPr>
          <a:xfrm>
            <a:off x="8093830" y="847926"/>
            <a:ext cx="3847871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A060B9-A1C3-47B7-A79F-25DBB22B0243}"/>
              </a:ext>
            </a:extLst>
          </p:cNvPr>
          <p:cNvSpPr/>
          <p:nvPr/>
        </p:nvSpPr>
        <p:spPr>
          <a:xfrm>
            <a:off x="8405588" y="847927"/>
            <a:ext cx="3371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Cloud-Native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PaaS for microservices and serverless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2ABE894-3BAD-4409-9039-D592FE3C2963}"/>
              </a:ext>
            </a:extLst>
          </p:cNvPr>
          <p:cNvSpPr/>
          <p:nvPr/>
        </p:nvSpPr>
        <p:spPr bwMode="auto">
          <a:xfrm>
            <a:off x="579363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714F028-631A-4B0E-82FE-ECF15F6AB4D4}"/>
              </a:ext>
            </a:extLst>
          </p:cNvPr>
          <p:cNvSpPr/>
          <p:nvPr/>
        </p:nvSpPr>
        <p:spPr bwMode="auto">
          <a:xfrm>
            <a:off x="394267" y="1437295"/>
            <a:ext cx="2145676" cy="528258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31F390-2F25-4FBB-9F44-3EBBA0CFC2A8}"/>
              </a:ext>
            </a:extLst>
          </p:cNvPr>
          <p:cNvSpPr/>
          <p:nvPr/>
        </p:nvSpPr>
        <p:spPr bwMode="auto">
          <a:xfrm>
            <a:off x="8300401" y="1431222"/>
            <a:ext cx="3472141" cy="499596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Microservices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and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architectures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766B7E5-71E0-4975-B118-3EA1B6E23EA0}"/>
              </a:ext>
            </a:extLst>
          </p:cNvPr>
          <p:cNvCxnSpPr>
            <a:cxnSpLocks/>
          </p:cNvCxnSpPr>
          <p:nvPr/>
        </p:nvCxnSpPr>
        <p:spPr>
          <a:xfrm>
            <a:off x="8402310" y="3109426"/>
            <a:ext cx="127525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A4DD2211-3426-4C5D-98F6-07CCEA0159E3}"/>
              </a:ext>
            </a:extLst>
          </p:cNvPr>
          <p:cNvSpPr/>
          <p:nvPr/>
        </p:nvSpPr>
        <p:spPr>
          <a:xfrm>
            <a:off x="8739795" y="2437550"/>
            <a:ext cx="615732" cy="6066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" name="Picture 2" descr="Image result for &quot;.NET Core&quot; logo">
            <a:extLst>
              <a:ext uri="{FF2B5EF4-FFF2-40B4-BE49-F238E27FC236}">
                <a16:creationId xmlns:a16="http://schemas.microsoft.com/office/drawing/2014/main" id="{7D7FEAC0-B608-4A54-ABD1-0F0644B20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951" y="2383047"/>
            <a:ext cx="688250" cy="68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09F987EB-BC33-427A-B8D8-63CF99AF0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493" y="3222139"/>
            <a:ext cx="524494" cy="524494"/>
          </a:xfrm>
          <a:prstGeom prst="rect">
            <a:avLst/>
          </a:prstGeom>
        </p:spPr>
      </p:pic>
      <p:pic>
        <p:nvPicPr>
          <p:cNvPr id="116" name="Picture 2" descr="Icon">
            <a:extLst>
              <a:ext uri="{FF2B5EF4-FFF2-40B4-BE49-F238E27FC236}">
                <a16:creationId xmlns:a16="http://schemas.microsoft.com/office/drawing/2014/main" id="{86102258-426F-41C1-BE5B-CDC9A875D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80" y="3208170"/>
            <a:ext cx="476099" cy="57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1872D4B-8BE1-454F-99DF-EEB4F8BB53FE}"/>
              </a:ext>
            </a:extLst>
          </p:cNvPr>
          <p:cNvSpPr/>
          <p:nvPr/>
        </p:nvSpPr>
        <p:spPr>
          <a:xfrm>
            <a:off x="2933591" y="839459"/>
            <a:ext cx="2371066" cy="4934866"/>
          </a:xfrm>
          <a:prstGeom prst="rect">
            <a:avLst/>
          </a:prstGeom>
          <a:solidFill>
            <a:srgbClr val="505050">
              <a:lumMod val="20000"/>
              <a:lumOff val="8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 Light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D61755B-C67A-4E26-9300-2BE37B08BB8B}"/>
              </a:ext>
            </a:extLst>
          </p:cNvPr>
          <p:cNvSpPr/>
          <p:nvPr/>
        </p:nvSpPr>
        <p:spPr>
          <a:xfrm>
            <a:off x="3053482" y="848514"/>
            <a:ext cx="2225999" cy="59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Infrastructure-Ready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CA675C3-D520-4D4A-BD3A-B150B3584DED}"/>
              </a:ext>
            </a:extLst>
          </p:cNvPr>
          <p:cNvSpPr/>
          <p:nvPr/>
        </p:nvSpPr>
        <p:spPr bwMode="auto">
          <a:xfrm>
            <a:off x="3213510" y="1431607"/>
            <a:ext cx="1917172" cy="504392"/>
          </a:xfrm>
          <a:prstGeom prst="rect">
            <a:avLst/>
          </a:prstGeom>
          <a:solidFill>
            <a:srgbClr val="008272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45713" rIns="91427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Monolithic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or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N-Tier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 </a:t>
            </a:r>
          </a:p>
          <a:p>
            <a:pPr marL="0" marR="0" lvl="0" indent="0" algn="ctr" defTabSz="68566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Light" pitchFamily="34" charset="0"/>
              </a:rPr>
              <a:t>architectures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43E8045-3C40-4EB3-9FA2-27D4C9384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13" y="2277244"/>
            <a:ext cx="594565" cy="594565"/>
          </a:xfrm>
          <a:prstGeom prst="rect">
            <a:avLst/>
          </a:prstGeom>
        </p:spPr>
      </p:pic>
      <p:pic>
        <p:nvPicPr>
          <p:cNvPr id="111" name="Picture 8" descr="Image result for .NET">
            <a:extLst>
              <a:ext uri="{FF2B5EF4-FFF2-40B4-BE49-F238E27FC236}">
                <a16:creationId xmlns:a16="http://schemas.microsoft.com/office/drawing/2014/main" id="{A9F74C03-E8A6-452A-850E-B98E2C50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79" y="2262082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66EF6E8C-C9D3-48DA-BF32-38F8D7FC05EB}"/>
              </a:ext>
            </a:extLst>
          </p:cNvPr>
          <p:cNvSpPr/>
          <p:nvPr/>
        </p:nvSpPr>
        <p:spPr>
          <a:xfrm>
            <a:off x="1156911" y="3120816"/>
            <a:ext cx="689560" cy="60775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Relational 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D6AC5C-697C-420A-86FA-DA4441E7D10C}"/>
              </a:ext>
            </a:extLst>
          </p:cNvPr>
          <p:cNvSpPr/>
          <p:nvPr/>
        </p:nvSpPr>
        <p:spPr>
          <a:xfrm>
            <a:off x="3817182" y="3874947"/>
            <a:ext cx="622316" cy="343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VMs 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B13D0BE4-BB41-40BD-9627-7FF47649AA23}"/>
              </a:ext>
            </a:extLst>
          </p:cNvPr>
          <p:cNvSpPr/>
          <p:nvPr/>
        </p:nvSpPr>
        <p:spPr>
          <a:xfrm>
            <a:off x="5886705" y="3040691"/>
            <a:ext cx="1636050" cy="3120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Managed services</a:t>
            </a:r>
          </a:p>
        </p:txBody>
      </p:sp>
      <p:pic>
        <p:nvPicPr>
          <p:cNvPr id="1028" name="Picture 4" descr="Image result for Windows Server logo">
            <a:extLst>
              <a:ext uri="{FF2B5EF4-FFF2-40B4-BE49-F238E27FC236}">
                <a16:creationId xmlns:a16="http://schemas.microsoft.com/office/drawing/2014/main" id="{4198B6D1-CAC3-4115-B15B-3478E5272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9" t="-3146" r="39847" b="30280"/>
          <a:stretch/>
        </p:blipFill>
        <p:spPr bwMode="auto">
          <a:xfrm>
            <a:off x="1062058" y="3907265"/>
            <a:ext cx="746179" cy="62931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6" descr="Image result for server icon">
            <a:extLst>
              <a:ext uri="{FF2B5EF4-FFF2-40B4-BE49-F238E27FC236}">
                <a16:creationId xmlns:a16="http://schemas.microsoft.com/office/drawing/2014/main" id="{E8418800-5ADC-462C-AB49-ECC1D01B8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480" y="4802598"/>
            <a:ext cx="484648" cy="48464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428F20D-80E5-41D4-AB7F-C911EE634DA7}"/>
              </a:ext>
            </a:extLst>
          </p:cNvPr>
          <p:cNvSpPr/>
          <p:nvPr/>
        </p:nvSpPr>
        <p:spPr>
          <a:xfrm>
            <a:off x="781179" y="5260005"/>
            <a:ext cx="1361526" cy="34344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On-premises</a:t>
            </a: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A738EB3B-815D-49D0-A7AF-BAD6396C3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439" y="2261869"/>
            <a:ext cx="594565" cy="594565"/>
          </a:xfrm>
          <a:prstGeom prst="rect">
            <a:avLst/>
          </a:prstGeom>
        </p:spPr>
      </p:pic>
      <p:pic>
        <p:nvPicPr>
          <p:cNvPr id="145" name="Picture 8" descr="Image result for .NET">
            <a:extLst>
              <a:ext uri="{FF2B5EF4-FFF2-40B4-BE49-F238E27FC236}">
                <a16:creationId xmlns:a16="http://schemas.microsoft.com/office/drawing/2014/main" id="{15338ABF-72B7-4ACF-88B5-9ECE35E34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69" y="2246707"/>
            <a:ext cx="611850" cy="61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8" descr="Image result for &quot;Azure SQL Database&quot; icon">
            <a:extLst>
              <a:ext uri="{FF2B5EF4-FFF2-40B4-BE49-F238E27FC236}">
                <a16:creationId xmlns:a16="http://schemas.microsoft.com/office/drawing/2014/main" id="{F9CF3F6B-C456-406B-BFBA-BF2FD76D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69" y="3352109"/>
            <a:ext cx="424505" cy="42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&quot;SQL Server&quot; icon">
            <a:extLst>
              <a:ext uri="{FF2B5EF4-FFF2-40B4-BE49-F238E27FC236}">
                <a16:creationId xmlns:a16="http://schemas.microsoft.com/office/drawing/2014/main" id="{D84782C3-FE78-47DB-AF74-90645CCC2D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47" r="28533"/>
          <a:stretch/>
        </p:blipFill>
        <p:spPr bwMode="auto">
          <a:xfrm>
            <a:off x="4366874" y="3705009"/>
            <a:ext cx="500372" cy="616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rrow: Chevron 57">
            <a:extLst>
              <a:ext uri="{FF2B5EF4-FFF2-40B4-BE49-F238E27FC236}">
                <a16:creationId xmlns:a16="http://schemas.microsoft.com/office/drawing/2014/main" id="{2A16D931-A6A9-4005-9F30-DB8AA6E5E419}"/>
              </a:ext>
            </a:extLst>
          </p:cNvPr>
          <p:cNvSpPr/>
          <p:nvPr/>
        </p:nvSpPr>
        <p:spPr>
          <a:xfrm>
            <a:off x="2933591" y="6184278"/>
            <a:ext cx="2511573" cy="294611"/>
          </a:xfrm>
          <a:prstGeom prst="chevron">
            <a:avLst/>
          </a:prstGeom>
          <a:solidFill>
            <a:srgbClr val="00A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Migrate / Rehost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5" name="Arrow: Chevron 64">
            <a:extLst>
              <a:ext uri="{FF2B5EF4-FFF2-40B4-BE49-F238E27FC236}">
                <a16:creationId xmlns:a16="http://schemas.microsoft.com/office/drawing/2014/main" id="{BDFACB6D-CFF5-43EE-B16B-E8AF81405B2F}"/>
              </a:ext>
            </a:extLst>
          </p:cNvPr>
          <p:cNvSpPr/>
          <p:nvPr/>
        </p:nvSpPr>
        <p:spPr>
          <a:xfrm>
            <a:off x="8034646" y="6523023"/>
            <a:ext cx="3900685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59551D-1373-40C8-968A-760CABD0A1DD}"/>
              </a:ext>
            </a:extLst>
          </p:cNvPr>
          <p:cNvSpPr/>
          <p:nvPr/>
        </p:nvSpPr>
        <p:spPr>
          <a:xfrm>
            <a:off x="8239022" y="6516592"/>
            <a:ext cx="3594898" cy="312029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Architected for the cloud, needs new code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386C1BB-5AB4-40D4-AFB8-BA3956A91059}"/>
              </a:ext>
            </a:extLst>
          </p:cNvPr>
          <p:cNvCxnSpPr>
            <a:cxnSpLocks/>
          </p:cNvCxnSpPr>
          <p:nvPr/>
        </p:nvCxnSpPr>
        <p:spPr>
          <a:xfrm>
            <a:off x="3088498" y="3002163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Azure VM icon">
            <a:extLst>
              <a:ext uri="{FF2B5EF4-FFF2-40B4-BE49-F238E27FC236}">
                <a16:creationId xmlns:a16="http://schemas.microsoft.com/office/drawing/2014/main" id="{6053D040-7C28-467C-85A8-FC4DCC20A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6646" b="51769"/>
          <a:stretch/>
        </p:blipFill>
        <p:spPr bwMode="auto">
          <a:xfrm>
            <a:off x="3276842" y="3786148"/>
            <a:ext cx="585075" cy="54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BFF839-5737-4981-A8E9-0AE21C8A7529}"/>
              </a:ext>
            </a:extLst>
          </p:cNvPr>
          <p:cNvCxnSpPr>
            <a:cxnSpLocks/>
          </p:cNvCxnSpPr>
          <p:nvPr/>
        </p:nvCxnSpPr>
        <p:spPr>
          <a:xfrm>
            <a:off x="444721" y="4651232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6E974A-A0A2-4C60-9197-C98AF0FF059B}"/>
              </a:ext>
            </a:extLst>
          </p:cNvPr>
          <p:cNvSpPr/>
          <p:nvPr/>
        </p:nvSpPr>
        <p:spPr>
          <a:xfrm>
            <a:off x="3787003" y="5437032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E2327AB-B476-4283-9634-2A9AD54FA7E0}"/>
              </a:ext>
            </a:extLst>
          </p:cNvPr>
          <p:cNvSpPr/>
          <p:nvPr/>
        </p:nvSpPr>
        <p:spPr>
          <a:xfrm>
            <a:off x="6317139" y="5422996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85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6E5ED016-2077-4B71-8A87-3D51A40CC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6859256" y="3864015"/>
            <a:ext cx="250055" cy="34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8072C84-12BA-4E51-ADC8-E36307354F66}"/>
              </a:ext>
            </a:extLst>
          </p:cNvPr>
          <p:cNvCxnSpPr>
            <a:cxnSpLocks/>
          </p:cNvCxnSpPr>
          <p:nvPr/>
        </p:nvCxnSpPr>
        <p:spPr>
          <a:xfrm>
            <a:off x="5689076" y="2986796"/>
            <a:ext cx="2008861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E9629D2-2ACB-416A-8486-7571C2E7A4DE}"/>
              </a:ext>
            </a:extLst>
          </p:cNvPr>
          <p:cNvSpPr/>
          <p:nvPr/>
        </p:nvSpPr>
        <p:spPr>
          <a:xfrm>
            <a:off x="8476503" y="4148012"/>
            <a:ext cx="3177599" cy="751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PaaS for containerized microservices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Serverless computing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+ Managed services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E2ABD51-4860-485A-84BE-BDEE8FD8E451}"/>
              </a:ext>
            </a:extLst>
          </p:cNvPr>
          <p:cNvSpPr/>
          <p:nvPr/>
        </p:nvSpPr>
        <p:spPr>
          <a:xfrm>
            <a:off x="9739765" y="5424199"/>
            <a:ext cx="710799" cy="343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</a:t>
            </a:r>
          </a:p>
        </p:txBody>
      </p:sp>
      <p:pic>
        <p:nvPicPr>
          <p:cNvPr id="94" name="Picture 8" descr="Image result for &quot;Azure SQL Database&quot; icon">
            <a:extLst>
              <a:ext uri="{FF2B5EF4-FFF2-40B4-BE49-F238E27FC236}">
                <a16:creationId xmlns:a16="http://schemas.microsoft.com/office/drawing/2014/main" id="{91F42ABF-9507-4715-986E-D156D68A8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410" y="3191915"/>
            <a:ext cx="462152" cy="46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10" descr="Image result for &quot;Azure Cosmos DB&quot; icon">
            <a:extLst>
              <a:ext uri="{FF2B5EF4-FFF2-40B4-BE49-F238E27FC236}">
                <a16:creationId xmlns:a16="http://schemas.microsoft.com/office/drawing/2014/main" id="{5FDF061D-25A1-490F-8D68-B1453C289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38" y="3222139"/>
            <a:ext cx="695875" cy="3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4" descr="Image result for Docker logo">
            <a:extLst>
              <a:ext uri="{FF2B5EF4-FFF2-40B4-BE49-F238E27FC236}">
                <a16:creationId xmlns:a16="http://schemas.microsoft.com/office/drawing/2014/main" id="{78F127A4-422C-4AD4-B26E-EEB0AA85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9119" y="213348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6" descr="Image result for &quot;Azure Application Insights&quot; logo">
            <a:extLst>
              <a:ext uri="{FF2B5EF4-FFF2-40B4-BE49-F238E27FC236}">
                <a16:creationId xmlns:a16="http://schemas.microsoft.com/office/drawing/2014/main" id="{47944A72-D130-4D23-AF19-0D1D81A20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9" r="29701"/>
          <a:stretch/>
        </p:blipFill>
        <p:spPr bwMode="auto">
          <a:xfrm>
            <a:off x="10402865" y="3711109"/>
            <a:ext cx="281922" cy="3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6" descr="Image result for &quot;Azure Container Service&quot; icon">
            <a:extLst>
              <a:ext uri="{FF2B5EF4-FFF2-40B4-BE49-F238E27FC236}">
                <a16:creationId xmlns:a16="http://schemas.microsoft.com/office/drawing/2014/main" id="{90CAAEBA-EE9D-4F71-A486-918F51DDF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6478" y="2154970"/>
            <a:ext cx="501808" cy="50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8" descr="Image result for &quot;Azure Service Fabric&quot; icon">
            <a:extLst>
              <a:ext uri="{FF2B5EF4-FFF2-40B4-BE49-F238E27FC236}">
                <a16:creationId xmlns:a16="http://schemas.microsoft.com/office/drawing/2014/main" id="{DC6D9079-E977-4D51-9A4F-0334E957B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5984" y="2638128"/>
            <a:ext cx="801961" cy="4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0" descr="Image result for &quot;Kubernetes&quot; icon">
            <a:extLst>
              <a:ext uri="{FF2B5EF4-FFF2-40B4-BE49-F238E27FC236}">
                <a16:creationId xmlns:a16="http://schemas.microsoft.com/office/drawing/2014/main" id="{993F5DBD-2F86-4D4A-B16C-A583CC058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546" y="2207480"/>
            <a:ext cx="377084" cy="367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zure functions logo">
            <a:extLst>
              <a:ext uri="{FF2B5EF4-FFF2-40B4-BE49-F238E27FC236}">
                <a16:creationId xmlns:a16="http://schemas.microsoft.com/office/drawing/2014/main" id="{7EFF7747-51EF-4F9A-863C-E5DE0EA4D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092" y="2667778"/>
            <a:ext cx="451537" cy="452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B7ECD44-1E3A-4397-BB35-EEB552216777}"/>
              </a:ext>
            </a:extLst>
          </p:cNvPr>
          <p:cNvCxnSpPr>
            <a:cxnSpLocks/>
          </p:cNvCxnSpPr>
          <p:nvPr/>
        </p:nvCxnSpPr>
        <p:spPr>
          <a:xfrm>
            <a:off x="9784179" y="2221955"/>
            <a:ext cx="8885" cy="184123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4" descr="Image result for Azure logo">
            <a:extLst>
              <a:ext uri="{FF2B5EF4-FFF2-40B4-BE49-F238E27FC236}">
                <a16:creationId xmlns:a16="http://schemas.microsoft.com/office/drawing/2014/main" id="{5AEEA038-8F35-4E71-82D4-C45D6F9B0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842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Azure logo">
            <a:extLst>
              <a:ext uri="{FF2B5EF4-FFF2-40B4-BE49-F238E27FC236}">
                <a16:creationId xmlns:a16="http://schemas.microsoft.com/office/drawing/2014/main" id="{956E30C5-42FF-4140-A362-26892B81B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36" y="4905688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Azure logo">
            <a:extLst>
              <a:ext uri="{FF2B5EF4-FFF2-40B4-BE49-F238E27FC236}">
                <a16:creationId xmlns:a16="http://schemas.microsoft.com/office/drawing/2014/main" id="{6FCDDC43-DBF4-47C3-8136-F8C63AA07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084" y="4901410"/>
            <a:ext cx="812253" cy="60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39890B-83B5-4220-A0D0-E7E8432748F9}"/>
              </a:ext>
            </a:extLst>
          </p:cNvPr>
          <p:cNvSpPr/>
          <p:nvPr/>
        </p:nvSpPr>
        <p:spPr>
          <a:xfrm>
            <a:off x="6028393" y="4351643"/>
            <a:ext cx="1749039" cy="54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Windows Containers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E69616E-94B0-4047-97B0-76DD78355CFD}"/>
              </a:ext>
            </a:extLst>
          </p:cNvPr>
          <p:cNvSpPr/>
          <p:nvPr/>
        </p:nvSpPr>
        <p:spPr>
          <a:xfrm>
            <a:off x="3084809" y="2993838"/>
            <a:ext cx="2096533" cy="531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IaaS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(Infrastructure as a Service)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9" name="Arrow: Chevron 88">
            <a:extLst>
              <a:ext uri="{FF2B5EF4-FFF2-40B4-BE49-F238E27FC236}">
                <a16:creationId xmlns:a16="http://schemas.microsoft.com/office/drawing/2014/main" id="{2AD99C31-887F-490A-8821-8160B7F6BD16}"/>
              </a:ext>
            </a:extLst>
          </p:cNvPr>
          <p:cNvSpPr/>
          <p:nvPr/>
        </p:nvSpPr>
        <p:spPr>
          <a:xfrm>
            <a:off x="5507974" y="6176653"/>
            <a:ext cx="6442749" cy="302236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Modernize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30" name="Picture 6" descr="Image result for VSTS icon">
            <a:extLst>
              <a:ext uri="{FF2B5EF4-FFF2-40B4-BE49-F238E27FC236}">
                <a16:creationId xmlns:a16="http://schemas.microsoft.com/office/drawing/2014/main" id="{9160B115-8847-4593-B619-1386DEEFD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939" y="367230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VSTS icon">
            <a:extLst>
              <a:ext uri="{FF2B5EF4-FFF2-40B4-BE49-F238E27FC236}">
                <a16:creationId xmlns:a16="http://schemas.microsoft.com/office/drawing/2014/main" id="{9FA63953-8BE6-445D-A951-A51A7597A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440" y="3791910"/>
            <a:ext cx="457190" cy="457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zure App Service icon">
            <a:extLst>
              <a:ext uri="{FF2B5EF4-FFF2-40B4-BE49-F238E27FC236}">
                <a16:creationId xmlns:a16="http://schemas.microsoft.com/office/drawing/2014/main" id="{7F996874-0BE4-45B7-9BF3-124A6105A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053" y="3850775"/>
            <a:ext cx="328124" cy="32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4" descr="Image result for Docker logo">
            <a:extLst>
              <a:ext uri="{FF2B5EF4-FFF2-40B4-BE49-F238E27FC236}">
                <a16:creationId xmlns:a16="http://schemas.microsoft.com/office/drawing/2014/main" id="{18B06BE1-8DA4-4648-A6FB-745F5226D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75" y="4184644"/>
            <a:ext cx="544781" cy="5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Image result for Azure Container Instance">
            <a:extLst>
              <a:ext uri="{FF2B5EF4-FFF2-40B4-BE49-F238E27FC236}">
                <a16:creationId xmlns:a16="http://schemas.microsoft.com/office/drawing/2014/main" id="{5FEB3EE7-E781-46A7-A5C6-F2C37CC8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177" y="3857929"/>
            <a:ext cx="615904" cy="32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Arrow: Chevron 106">
            <a:extLst>
              <a:ext uri="{FF2B5EF4-FFF2-40B4-BE49-F238E27FC236}">
                <a16:creationId xmlns:a16="http://schemas.microsoft.com/office/drawing/2014/main" id="{1C178E0E-49AD-4192-A056-1B135B607D9E}"/>
              </a:ext>
            </a:extLst>
          </p:cNvPr>
          <p:cNvSpPr/>
          <p:nvPr/>
        </p:nvSpPr>
        <p:spPr>
          <a:xfrm>
            <a:off x="5511286" y="6523023"/>
            <a:ext cx="2523361" cy="294611"/>
          </a:xfrm>
          <a:prstGeom prst="chevron">
            <a:avLst/>
          </a:prstGeom>
          <a:solidFill>
            <a:srgbClr val="6821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Minimal code changes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6B61C2-374F-4ECC-94C4-A85A585FB1EF}"/>
              </a:ext>
            </a:extLst>
          </p:cNvPr>
          <p:cNvSpPr/>
          <p:nvPr/>
        </p:nvSpPr>
        <p:spPr>
          <a:xfrm>
            <a:off x="2933591" y="5824907"/>
            <a:ext cx="9017133" cy="290662"/>
          </a:xfrm>
          <a:prstGeom prst="rect">
            <a:avLst/>
          </a:prstGeom>
          <a:solidFill>
            <a:srgbClr val="2075B8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"/>
              <a:cs typeface="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D7B562-A042-4DDA-A578-726014A3224C}"/>
              </a:ext>
            </a:extLst>
          </p:cNvPr>
          <p:cNvSpPr/>
          <p:nvPr/>
        </p:nvSpPr>
        <p:spPr>
          <a:xfrm>
            <a:off x="2883811" y="5820866"/>
            <a:ext cx="9113652" cy="28084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5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Base Cloud Environment and cross-cutting concerns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 </a:t>
            </a:r>
            <a:r>
              <a:rPr kumimoji="0" lang="en-US" sz="122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Network, Hybrid-cloud, Identity/Auth, Cost control and Operations model</a:t>
            </a:r>
          </a:p>
        </p:txBody>
      </p:sp>
      <p:sp>
        <p:nvSpPr>
          <p:cNvPr id="79" name="Rounded Rectangle 4">
            <a:extLst>
              <a:ext uri="{FF2B5EF4-FFF2-40B4-BE49-F238E27FC236}">
                <a16:creationId xmlns:a16="http://schemas.microsoft.com/office/drawing/2014/main" id="{288FFDB9-79D6-4065-B45D-B54B2842FC95}"/>
              </a:ext>
            </a:extLst>
          </p:cNvPr>
          <p:cNvSpPr/>
          <p:nvPr/>
        </p:nvSpPr>
        <p:spPr>
          <a:xfrm>
            <a:off x="3009172" y="2055345"/>
            <a:ext cx="2288484" cy="3670183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C364BE-20ED-4594-816B-CE43533A0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05" y="118353"/>
            <a:ext cx="11277599" cy="670015"/>
          </a:xfrm>
        </p:spPr>
        <p:txBody>
          <a:bodyPr>
            <a:normAutofit/>
          </a:bodyPr>
          <a:lstStyle/>
          <a:p>
            <a:r>
              <a:rPr lang="fr-BE" sz="2750" dirty="0" err="1"/>
              <a:t>Maturity</a:t>
            </a:r>
            <a:r>
              <a:rPr lang="fr-BE" sz="2750" dirty="0"/>
              <a:t> model for .Net applications</a:t>
            </a:r>
          </a:p>
        </p:txBody>
      </p:sp>
      <p:sp>
        <p:nvSpPr>
          <p:cNvPr id="76" name="Rounded Rectangle 4">
            <a:extLst>
              <a:ext uri="{FF2B5EF4-FFF2-40B4-BE49-F238E27FC236}">
                <a16:creationId xmlns:a16="http://schemas.microsoft.com/office/drawing/2014/main" id="{81507E40-616D-4195-B6F7-6A2B1831458F}"/>
              </a:ext>
            </a:extLst>
          </p:cNvPr>
          <p:cNvSpPr/>
          <p:nvPr/>
        </p:nvSpPr>
        <p:spPr>
          <a:xfrm>
            <a:off x="5502462" y="2048373"/>
            <a:ext cx="2348970" cy="3653147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6" name="Rounded Rectangle 4">
            <a:extLst>
              <a:ext uri="{FF2B5EF4-FFF2-40B4-BE49-F238E27FC236}">
                <a16:creationId xmlns:a16="http://schemas.microsoft.com/office/drawing/2014/main" id="{9D5326A6-B13B-4F7E-83C9-3FE88EE6C554}"/>
              </a:ext>
            </a:extLst>
          </p:cNvPr>
          <p:cNvSpPr/>
          <p:nvPr/>
        </p:nvSpPr>
        <p:spPr>
          <a:xfrm>
            <a:off x="9898484" y="2015998"/>
            <a:ext cx="1935436" cy="2130062"/>
          </a:xfrm>
          <a:prstGeom prst="roundRect">
            <a:avLst/>
          </a:prstGeom>
          <a:noFill/>
          <a:ln w="50800" cmpd="sng">
            <a:solidFill>
              <a:srgbClr val="FFFF00"/>
            </a:solidFill>
            <a:headEnd type="none"/>
            <a:tailEnd type="none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 w="50800">
                <a:solidFill>
                  <a:srgbClr val="FFFF00"/>
                </a:solidFill>
              </a:ln>
              <a:solidFill>
                <a:srgbClr val="FFFF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1AF9AACB-A154-43D6-96B2-39B27E927E65}"/>
              </a:ext>
            </a:extLst>
          </p:cNvPr>
          <p:cNvSpPr/>
          <p:nvPr/>
        </p:nvSpPr>
        <p:spPr>
          <a:xfrm>
            <a:off x="537899" y="2986796"/>
            <a:ext cx="2471274" cy="1192103"/>
          </a:xfrm>
          <a:prstGeom prst="cloudCallout">
            <a:avLst>
              <a:gd name="adj1" fmla="val 47131"/>
              <a:gd name="adj2" fmla="val 75676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Starting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point for </a:t>
            </a: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this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workshop</a:t>
            </a:r>
          </a:p>
        </p:txBody>
      </p:sp>
      <p:sp>
        <p:nvSpPr>
          <p:cNvPr id="98" name="Thought Bubble: Cloud 97">
            <a:extLst>
              <a:ext uri="{FF2B5EF4-FFF2-40B4-BE49-F238E27FC236}">
                <a16:creationId xmlns:a16="http://schemas.microsoft.com/office/drawing/2014/main" id="{B5D1C030-EA46-45EE-AE22-AC16E078A84D}"/>
              </a:ext>
            </a:extLst>
          </p:cNvPr>
          <p:cNvSpPr/>
          <p:nvPr/>
        </p:nvSpPr>
        <p:spPr>
          <a:xfrm>
            <a:off x="3089930" y="833309"/>
            <a:ext cx="2471274" cy="1192103"/>
          </a:xfrm>
          <a:prstGeom prst="cloudCallout">
            <a:avLst>
              <a:gd name="adj1" fmla="val 47131"/>
              <a:gd name="adj2" fmla="val 75676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Migration to Web Apps / SQL PaaS</a:t>
            </a:r>
          </a:p>
        </p:txBody>
      </p:sp>
      <p:sp>
        <p:nvSpPr>
          <p:cNvPr id="99" name="Thought Bubble: Cloud 98">
            <a:extLst>
              <a:ext uri="{FF2B5EF4-FFF2-40B4-BE49-F238E27FC236}">
                <a16:creationId xmlns:a16="http://schemas.microsoft.com/office/drawing/2014/main" id="{643C0090-1980-4861-A6CE-8B5858747B8E}"/>
              </a:ext>
            </a:extLst>
          </p:cNvPr>
          <p:cNvSpPr/>
          <p:nvPr/>
        </p:nvSpPr>
        <p:spPr>
          <a:xfrm>
            <a:off x="8032220" y="4593982"/>
            <a:ext cx="2471274" cy="1192103"/>
          </a:xfrm>
          <a:prstGeom prst="cloudCallout">
            <a:avLst>
              <a:gd name="adj1" fmla="val 28971"/>
              <a:gd name="adj2" fmla="val -95145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Migration to Docker / Container Services</a:t>
            </a:r>
          </a:p>
        </p:txBody>
      </p:sp>
    </p:spTree>
    <p:extLst>
      <p:ext uri="{BB962C8B-B14F-4D97-AF65-F5344CB8AC3E}">
        <p14:creationId xmlns:p14="http://schemas.microsoft.com/office/powerpoint/2010/main" val="319588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76" grpId="0" animBg="1"/>
      <p:bldP spid="86" grpId="0" animBg="1"/>
      <p:bldP spid="7" grpId="0" animBg="1"/>
      <p:bldP spid="98" grpId="0" animBg="1"/>
      <p:bldP spid="9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E8B3-347A-4BF3-9F56-BA797FDA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2" y="208624"/>
            <a:ext cx="11306469" cy="635162"/>
          </a:xfrm>
        </p:spPr>
        <p:txBody>
          <a:bodyPr>
            <a:normAutofit/>
          </a:bodyPr>
          <a:lstStyle/>
          <a:p>
            <a:r>
              <a:rPr lang="fr-BE" sz="2750" dirty="0"/>
              <a:t>Azure </a:t>
            </a:r>
            <a:r>
              <a:rPr lang="fr-BE" sz="2750" dirty="0" err="1"/>
              <a:t>Compute</a:t>
            </a:r>
            <a:r>
              <a:rPr lang="fr-BE" sz="2750" dirty="0"/>
              <a:t> </a:t>
            </a:r>
            <a:r>
              <a:rPr lang="fr-BE" sz="2750" dirty="0" err="1"/>
              <a:t>Decision</a:t>
            </a:r>
            <a:r>
              <a:rPr lang="fr-BE" sz="2750" dirty="0"/>
              <a:t> </a:t>
            </a:r>
            <a:r>
              <a:rPr lang="fr-BE" sz="2750" dirty="0" err="1"/>
              <a:t>Tree</a:t>
            </a:r>
            <a:r>
              <a:rPr lang="fr-BE" sz="2750" dirty="0"/>
              <a:t> for .Net Framework app migration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93F6B4B-BAFA-4F49-A4A7-C796C1A98A64}"/>
              </a:ext>
            </a:extLst>
          </p:cNvPr>
          <p:cNvSpPr/>
          <p:nvPr/>
        </p:nvSpPr>
        <p:spPr>
          <a:xfrm>
            <a:off x="117807" y="1718006"/>
            <a:ext cx="2126120" cy="3421988"/>
          </a:xfrm>
          <a:prstGeom prst="roundRect">
            <a:avLst/>
          </a:prstGeom>
          <a:solidFill>
            <a:srgbClr val="B4009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ASP.NET</a:t>
            </a: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11800-A51D-4259-8B2D-884A4DE09A16}"/>
              </a:ext>
            </a:extLst>
          </p:cNvPr>
          <p:cNvSpPr/>
          <p:nvPr/>
        </p:nvSpPr>
        <p:spPr>
          <a:xfrm>
            <a:off x="252442" y="2367584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MVC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DD21E-9A9B-42CE-A29C-1F88E0C91F79}"/>
              </a:ext>
            </a:extLst>
          </p:cNvPr>
          <p:cNvSpPr/>
          <p:nvPr/>
        </p:nvSpPr>
        <p:spPr>
          <a:xfrm>
            <a:off x="252442" y="2729348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Forms 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D51E6-9250-4DD4-878D-F7F04684B237}"/>
              </a:ext>
            </a:extLst>
          </p:cNvPr>
          <p:cNvSpPr/>
          <p:nvPr/>
        </p:nvSpPr>
        <p:spPr>
          <a:xfrm>
            <a:off x="252442" y="3091112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API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FE1501-8651-4D34-A98B-C172B4713B43}"/>
              </a:ext>
            </a:extLst>
          </p:cNvPr>
          <p:cNvSpPr/>
          <p:nvPr/>
        </p:nvSpPr>
        <p:spPr>
          <a:xfrm>
            <a:off x="252442" y="3452876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SignalR</a:t>
            </a: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F520C7-0CD5-4FFA-AD65-92B411D0BA20}"/>
              </a:ext>
            </a:extLst>
          </p:cNvPr>
          <p:cNvSpPr/>
          <p:nvPr/>
        </p:nvSpPr>
        <p:spPr>
          <a:xfrm>
            <a:off x="241222" y="3814640"/>
            <a:ext cx="180636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Pages app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94A28-88EB-47F7-8C93-ACF7D6DED179}"/>
              </a:ext>
            </a:extLst>
          </p:cNvPr>
          <p:cNvSpPr/>
          <p:nvPr/>
        </p:nvSpPr>
        <p:spPr>
          <a:xfrm>
            <a:off x="252442" y="4508544"/>
            <a:ext cx="1817581" cy="286101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E9E9E9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WCF Service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F539C5AB-EBA2-4763-A5DC-043E39BD753F}"/>
              </a:ext>
            </a:extLst>
          </p:cNvPr>
          <p:cNvSpPr/>
          <p:nvPr/>
        </p:nvSpPr>
        <p:spPr>
          <a:xfrm>
            <a:off x="2225671" y="2849297"/>
            <a:ext cx="2832032" cy="10080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App has </a:t>
            </a:r>
            <a:r>
              <a:rPr kumimoji="0" lang="fr-BE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dependencies</a:t>
            </a: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?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7801DFE1-3FE1-427E-AD96-3A5E5EACFA35}"/>
              </a:ext>
            </a:extLst>
          </p:cNvPr>
          <p:cNvSpPr/>
          <p:nvPr/>
        </p:nvSpPr>
        <p:spPr>
          <a:xfrm>
            <a:off x="4688870" y="4386930"/>
            <a:ext cx="2776859" cy="1008020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Quick Migration Process?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7DF54D-19F6-4354-9789-58521DA4E4C3}"/>
              </a:ext>
            </a:extLst>
          </p:cNvPr>
          <p:cNvGrpSpPr/>
          <p:nvPr/>
        </p:nvGrpSpPr>
        <p:grpSpPr>
          <a:xfrm>
            <a:off x="8281956" y="4822748"/>
            <a:ext cx="1144403" cy="1144403"/>
            <a:chOff x="7859353" y="5557491"/>
            <a:chExt cx="1144403" cy="114440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6318C4-B8BE-4564-AF03-FE785E1CEE6E}"/>
                </a:ext>
              </a:extLst>
            </p:cNvPr>
            <p:cNvSpPr/>
            <p:nvPr/>
          </p:nvSpPr>
          <p:spPr>
            <a:xfrm>
              <a:off x="7859353" y="5557491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5" name="Picture 4" descr="Image result for Docker logo">
              <a:extLst>
                <a:ext uri="{FF2B5EF4-FFF2-40B4-BE49-F238E27FC236}">
                  <a16:creationId xmlns:a16="http://schemas.microsoft.com/office/drawing/2014/main" id="{92F43B7A-9AA7-401F-9F79-0BF5C4EF2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0871" y="5856019"/>
              <a:ext cx="544781" cy="544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B2F367-708A-40E4-AC7D-F425E5133A70}"/>
              </a:ext>
            </a:extLst>
          </p:cNvPr>
          <p:cNvGrpSpPr/>
          <p:nvPr/>
        </p:nvGrpSpPr>
        <p:grpSpPr>
          <a:xfrm>
            <a:off x="8264683" y="2472645"/>
            <a:ext cx="1144403" cy="1144403"/>
            <a:chOff x="9594656" y="3166775"/>
            <a:chExt cx="1144403" cy="114440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D25328-1386-480D-BBC2-5F0A481AD688}"/>
                </a:ext>
              </a:extLst>
            </p:cNvPr>
            <p:cNvSpPr/>
            <p:nvPr/>
          </p:nvSpPr>
          <p:spPr>
            <a:xfrm>
              <a:off x="9594656" y="3166775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6" name="Picture 2" descr="Image result for Azure VM icon">
              <a:extLst>
                <a:ext uri="{FF2B5EF4-FFF2-40B4-BE49-F238E27FC236}">
                  <a16:creationId xmlns:a16="http://schemas.microsoft.com/office/drawing/2014/main" id="{75879793-452E-4F13-B154-8EFD8AC05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81" r="26646" b="51769"/>
            <a:stretch/>
          </p:blipFill>
          <p:spPr bwMode="auto">
            <a:xfrm>
              <a:off x="9874319" y="3467327"/>
              <a:ext cx="585075" cy="5432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DD2E87-08EC-42EC-B3C0-4C41DD93B272}"/>
              </a:ext>
            </a:extLst>
          </p:cNvPr>
          <p:cNvGrpSpPr/>
          <p:nvPr/>
        </p:nvGrpSpPr>
        <p:grpSpPr>
          <a:xfrm>
            <a:off x="7133409" y="1029714"/>
            <a:ext cx="1144403" cy="1144403"/>
            <a:chOff x="4906717" y="1223181"/>
            <a:chExt cx="1144403" cy="11444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D38141-4B99-426B-8898-4E030EFE99A5}"/>
                </a:ext>
              </a:extLst>
            </p:cNvPr>
            <p:cNvSpPr/>
            <p:nvPr/>
          </p:nvSpPr>
          <p:spPr>
            <a:xfrm>
              <a:off x="4906717" y="1223181"/>
              <a:ext cx="1144403" cy="1144403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BE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8" descr="Image result for Azure App Service icon">
              <a:extLst>
                <a:ext uri="{FF2B5EF4-FFF2-40B4-BE49-F238E27FC236}">
                  <a16:creationId xmlns:a16="http://schemas.microsoft.com/office/drawing/2014/main" id="{7D7ED7ED-D9AB-44E6-A250-BF04B5C0FC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8269" y="1529128"/>
              <a:ext cx="540894" cy="540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74E171F-E88A-4B9F-9697-F6651390AFE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4958672" y="1601916"/>
            <a:ext cx="2174737" cy="16465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9208AF-E363-40A5-9F32-6C878100456E}"/>
              </a:ext>
            </a:extLst>
          </p:cNvPr>
          <p:cNvCxnSpPr>
            <a:cxnSpLocks/>
          </p:cNvCxnSpPr>
          <p:nvPr/>
        </p:nvCxnSpPr>
        <p:spPr>
          <a:xfrm>
            <a:off x="4974038" y="3399161"/>
            <a:ext cx="1103262" cy="9769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00A0F8-8999-4213-9C31-46C5409D804A}"/>
              </a:ext>
            </a:extLst>
          </p:cNvPr>
          <p:cNvCxnSpPr>
            <a:cxnSpLocks/>
            <a:stCxn id="12" idx="3"/>
            <a:endCxn id="13" idx="2"/>
          </p:cNvCxnSpPr>
          <p:nvPr/>
        </p:nvCxnSpPr>
        <p:spPr>
          <a:xfrm flipV="1">
            <a:off x="7465729" y="3044847"/>
            <a:ext cx="798954" cy="184609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F43BB06-016C-4E9A-A1D0-2AAE57865883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7434961" y="4885864"/>
            <a:ext cx="846995" cy="5090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00739E-4732-457C-B90D-B051DDE505FB}"/>
              </a:ext>
            </a:extLst>
          </p:cNvPr>
          <p:cNvSpPr/>
          <p:nvPr/>
        </p:nvSpPr>
        <p:spPr>
          <a:xfrm>
            <a:off x="4483621" y="2925506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C3C4BF-3509-4444-ABE6-725A1684F8CD}"/>
              </a:ext>
            </a:extLst>
          </p:cNvPr>
          <p:cNvSpPr/>
          <p:nvPr/>
        </p:nvSpPr>
        <p:spPr>
          <a:xfrm>
            <a:off x="7059018" y="5093942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F34A24-1C17-493F-BBF2-DB5A26D11BFF}"/>
              </a:ext>
            </a:extLst>
          </p:cNvPr>
          <p:cNvSpPr/>
          <p:nvPr/>
        </p:nvSpPr>
        <p:spPr>
          <a:xfrm>
            <a:off x="4493661" y="3585273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YES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6772F7-AA93-46D3-AE0C-96405D3A8F13}"/>
              </a:ext>
            </a:extLst>
          </p:cNvPr>
          <p:cNvSpPr/>
          <p:nvPr/>
        </p:nvSpPr>
        <p:spPr>
          <a:xfrm>
            <a:off x="6993791" y="4408635"/>
            <a:ext cx="537165" cy="2720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YES</a:t>
            </a:r>
            <a:endParaRPr kumimoji="0" lang="fr-B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790D81-7C42-492C-8AF7-F14A36E7739E}"/>
              </a:ext>
            </a:extLst>
          </p:cNvPr>
          <p:cNvSpPr/>
          <p:nvPr/>
        </p:nvSpPr>
        <p:spPr>
          <a:xfrm>
            <a:off x="9979863" y="121733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App Service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5E2297-63A1-4BFF-93D6-9EE19335EDCF}"/>
              </a:ext>
            </a:extLst>
          </p:cNvPr>
          <p:cNvSpPr/>
          <p:nvPr/>
        </p:nvSpPr>
        <p:spPr>
          <a:xfrm>
            <a:off x="9966329" y="2716645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Virtual Machines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B8CAC3-9E94-4B0E-8276-C8B458B43F6B}"/>
              </a:ext>
            </a:extLst>
          </p:cNvPr>
          <p:cNvSpPr/>
          <p:nvPr/>
        </p:nvSpPr>
        <p:spPr>
          <a:xfrm>
            <a:off x="9993397" y="584226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Service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Fabric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1D5990-444D-49C2-A88E-FEC7471F9ABC}"/>
              </a:ext>
            </a:extLst>
          </p:cNvPr>
          <p:cNvSpPr/>
          <p:nvPr/>
        </p:nvSpPr>
        <p:spPr>
          <a:xfrm>
            <a:off x="9979865" y="508462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Container Services (ACS)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F43B10-C0F1-4033-8B86-903893E43697}"/>
              </a:ext>
            </a:extLst>
          </p:cNvPr>
          <p:cNvSpPr/>
          <p:nvPr/>
        </p:nvSpPr>
        <p:spPr>
          <a:xfrm>
            <a:off x="9979863" y="4324490"/>
            <a:ext cx="2043838" cy="712379"/>
          </a:xfrm>
          <a:prstGeom prst="rect">
            <a:avLst/>
          </a:prstGeom>
          <a:solidFill>
            <a:srgbClr val="00600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Containers on Azure </a:t>
            </a:r>
            <a:r>
              <a:rPr kumimoji="0" lang="fr-B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VMs</a:t>
            </a:r>
            <a:endParaRPr kumimoji="0" lang="fr-B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797E941-75F3-483B-AACA-F22673CB9C3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8277812" y="1573520"/>
            <a:ext cx="1702051" cy="41749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4B8E31B-E360-48D4-8AE5-F4288C1CD00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9409084" y="3071373"/>
            <a:ext cx="557245" cy="1462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B4388-4EC6-405F-AC73-7C65F9DADF33}"/>
              </a:ext>
            </a:extLst>
          </p:cNvPr>
          <p:cNvCxnSpPr>
            <a:cxnSpLocks/>
            <a:stCxn id="14" idx="6"/>
            <a:endCxn id="38" idx="1"/>
          </p:cNvCxnSpPr>
          <p:nvPr/>
        </p:nvCxnSpPr>
        <p:spPr>
          <a:xfrm flipV="1">
            <a:off x="9426359" y="4680680"/>
            <a:ext cx="553504" cy="71427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3BA274B-513C-4E9D-8A23-99E71E603285}"/>
              </a:ext>
            </a:extLst>
          </p:cNvPr>
          <p:cNvCxnSpPr>
            <a:cxnSpLocks/>
            <a:stCxn id="14" idx="6"/>
            <a:endCxn id="37" idx="1"/>
          </p:cNvCxnSpPr>
          <p:nvPr/>
        </p:nvCxnSpPr>
        <p:spPr>
          <a:xfrm>
            <a:off x="9426359" y="5394950"/>
            <a:ext cx="553506" cy="4586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6863B4-ABF8-48EC-B067-A7851B3256BE}"/>
              </a:ext>
            </a:extLst>
          </p:cNvPr>
          <p:cNvCxnSpPr>
            <a:cxnSpLocks/>
            <a:stCxn id="14" idx="6"/>
            <a:endCxn id="36" idx="1"/>
          </p:cNvCxnSpPr>
          <p:nvPr/>
        </p:nvCxnSpPr>
        <p:spPr>
          <a:xfrm>
            <a:off x="9426359" y="5394950"/>
            <a:ext cx="567038" cy="803500"/>
          </a:xfrm>
          <a:prstGeom prst="straightConnector1">
            <a:avLst/>
          </a:prstGeom>
          <a:ln w="28575">
            <a:solidFill>
              <a:srgbClr val="00600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76687E2-6BF0-495A-B9E5-E8300DEFB17F}"/>
              </a:ext>
            </a:extLst>
          </p:cNvPr>
          <p:cNvSpPr txBox="1"/>
          <p:nvPr/>
        </p:nvSpPr>
        <p:spPr>
          <a:xfrm>
            <a:off x="125286" y="6084904"/>
            <a:ext cx="5824858" cy="677108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Dependencies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can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documents, file system, COM-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,…</a:t>
            </a:r>
            <a:b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b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containers support a quick migration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path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since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no code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needs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to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changed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it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has a more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complex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learning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curve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than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migration to Azure </a:t>
            </a:r>
            <a:r>
              <a:rPr kumimoji="0" lang="fr-BE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VMs</a:t>
            </a:r>
            <a:r>
              <a:rPr kumimoji="0" lang="fr-BE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59418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B73A-A610-4A32-A446-7B710A86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BE" sz="2750" dirty="0"/>
              <a:t>Section </a:t>
            </a:r>
            <a:r>
              <a:rPr lang="fr-BE" sz="2750" dirty="0" err="1"/>
              <a:t>Take-Aways</a:t>
            </a:r>
            <a:endParaRPr lang="fr-BE" sz="275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0A433-EF7F-4510-AD9B-93AD5EDD9241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Containers are a </a:t>
            </a:r>
            <a:r>
              <a:rPr lang="fr-BE" dirty="0" err="1"/>
              <a:t>strategic</a:t>
            </a:r>
            <a:r>
              <a:rPr lang="fr-BE" dirty="0"/>
              <a:t> </a:t>
            </a:r>
            <a:r>
              <a:rPr lang="fr-BE" dirty="0" err="1"/>
              <a:t>way</a:t>
            </a:r>
            <a:r>
              <a:rPr lang="fr-BE" dirty="0"/>
              <a:t> to </a:t>
            </a:r>
            <a:r>
              <a:rPr lang="fr-BE" dirty="0" err="1"/>
              <a:t>modernize</a:t>
            </a:r>
            <a:r>
              <a:rPr lang="fr-BE" dirty="0"/>
              <a:t> </a:t>
            </a:r>
            <a:r>
              <a:rPr lang="fr-BE" dirty="0" err="1"/>
              <a:t>your</a:t>
            </a:r>
            <a:r>
              <a:rPr lang="fr-BE" dirty="0"/>
              <a:t> </a:t>
            </a:r>
            <a:r>
              <a:rPr lang="fr-BE" dirty="0" err="1"/>
              <a:t>existing</a:t>
            </a:r>
            <a:r>
              <a:rPr lang="fr-BE" dirty="0"/>
              <a:t> .Net Framework applications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Azure </a:t>
            </a:r>
            <a:r>
              <a:rPr lang="fr-BE" dirty="0" err="1"/>
              <a:t>provides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choices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enable app </a:t>
            </a:r>
            <a:r>
              <a:rPr lang="fr-BE" dirty="0" err="1"/>
              <a:t>modernization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r>
              <a:rPr lang="fr-BE" dirty="0"/>
              <a:t>Azure </a:t>
            </a:r>
            <a:r>
              <a:rPr lang="fr-BE" dirty="0" err="1"/>
              <a:t>natively</a:t>
            </a:r>
            <a:r>
              <a:rPr lang="fr-BE" dirty="0"/>
              <a:t> </a:t>
            </a:r>
            <a:r>
              <a:rPr lang="fr-BE" dirty="0" err="1"/>
              <a:t>provides</a:t>
            </a:r>
            <a:r>
              <a:rPr lang="fr-BE" dirty="0"/>
              <a:t> </a:t>
            </a:r>
            <a:r>
              <a:rPr lang="fr-BE" dirty="0" err="1"/>
              <a:t>several</a:t>
            </a:r>
            <a:r>
              <a:rPr lang="fr-BE" dirty="0"/>
              <a:t> container services and </a:t>
            </a:r>
            <a:r>
              <a:rPr lang="fr-BE" dirty="0" err="1"/>
              <a:t>orchestrators</a:t>
            </a:r>
            <a:br>
              <a:rPr lang="fr-BE" dirty="0"/>
            </a:br>
            <a:endParaRPr lang="fr-BE" dirty="0"/>
          </a:p>
          <a:p>
            <a:pPr marL="514350" indent="-514350">
              <a:buClr>
                <a:srgbClr val="0070C0"/>
              </a:buClr>
              <a:buAutoNum type="arabicPeriod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43290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8E3C98-11FC-4B2C-9118-32718AA34D1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“…If you want good answers, ask better questions…”</a:t>
            </a:r>
          </a:p>
          <a:p>
            <a:endParaRPr lang="en-US" dirty="0"/>
          </a:p>
          <a:p>
            <a:pPr algn="r"/>
            <a:r>
              <a:rPr lang="en-US" dirty="0"/>
              <a:t>© Randy </a:t>
            </a:r>
            <a:r>
              <a:rPr lang="en-US" dirty="0" err="1"/>
              <a:t>Glasbergen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844F72-D263-45AB-838B-5F614A17A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17F0335-0533-4B43-B268-205D51E520ED}"/>
              </a:ext>
            </a:extLst>
          </p:cNvPr>
          <p:cNvSpPr>
            <a:spLocks noGrp="1"/>
          </p:cNvSpPr>
          <p:nvPr>
            <p:ph idx="32"/>
          </p:nvPr>
        </p:nvSpPr>
        <p:spPr/>
        <p:txBody>
          <a:bodyPr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Questions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Landing 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</a:rPr>
              <a:t>Spot</a:t>
            </a:r>
          </a:p>
        </p:txBody>
      </p:sp>
    </p:spTree>
    <p:extLst>
      <p:ext uri="{BB962C8B-B14F-4D97-AF65-F5344CB8AC3E}">
        <p14:creationId xmlns:p14="http://schemas.microsoft.com/office/powerpoint/2010/main" val="34056042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5237"/>
            <a:ext cx="11277600" cy="1409700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Next Module…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B1CAE0A-7EB4-40B6-A0D1-1CE4FF205FE2}"/>
              </a:ext>
            </a:extLst>
          </p:cNvPr>
          <p:cNvSpPr txBox="1">
            <a:spLocks/>
          </p:cNvSpPr>
          <p:nvPr/>
        </p:nvSpPr>
        <p:spPr>
          <a:xfrm>
            <a:off x="7761316" y="6025075"/>
            <a:ext cx="4430684" cy="318060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1800" b="0" i="0" kern="120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charset="0"/>
                <a:cs typeface="Segoe UI" charset="0"/>
              </a:rPr>
              <a:t>@pdtit		@007FFFlearning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charset="0"/>
              <a:cs typeface="Segoe UI" charset="0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4FF6427-3B79-4E7B-AAD7-5401A7BF243C}"/>
              </a:ext>
            </a:extLst>
          </p:cNvPr>
          <p:cNvSpPr txBox="1">
            <a:spLocks/>
          </p:cNvSpPr>
          <p:nvPr/>
        </p:nvSpPr>
        <p:spPr>
          <a:xfrm>
            <a:off x="457200" y="3044882"/>
            <a:ext cx="11277600" cy="1409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132" rtl="0" eaLnBrk="1" latinLnBrk="0" hangingPunct="1">
              <a:lnSpc>
                <a:spcPct val="85000"/>
              </a:lnSpc>
              <a:spcBef>
                <a:spcPct val="0"/>
              </a:spcBef>
              <a:buFont typeface="Arial" charset="0"/>
              <a:buNone/>
              <a:defRPr lang="en-US" sz="6000" b="1" i="0" kern="1200" spc="-100" baseline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914132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en-US" sz="4000" b="1" i="0" u="none" strike="noStrike" kern="1200" cap="none" spc="-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Running Azure Infrastructure and performing VM Lift &amp; Shift migrations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A3707D5-5102-4F66-B444-301AAB507987}"/>
              </a:ext>
            </a:extLst>
          </p:cNvPr>
          <p:cNvSpPr/>
          <p:nvPr/>
        </p:nvSpPr>
        <p:spPr>
          <a:xfrm>
            <a:off x="7949075" y="3624664"/>
            <a:ext cx="4055165" cy="1659835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BE" sz="1800" b="0" i="0" u="none" strike="noStrike" kern="1200" cap="none" spc="0" normalizeH="0" baseline="0" noProof="0">
              <a:ln>
                <a:noFill/>
              </a:ln>
              <a:solidFill>
                <a:srgbClr val="41424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3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5F54D1-5626-4242-87DF-4594984FA916}"/>
              </a:ext>
            </a:extLst>
          </p:cNvPr>
          <p:cNvSpPr txBox="1"/>
          <p:nvPr/>
        </p:nvSpPr>
        <p:spPr>
          <a:xfrm>
            <a:off x="1557670" y="1876647"/>
            <a:ext cx="867085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7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16761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Each</a:t>
            </a:r>
            <a:r>
              <a:rPr lang="fr-BE" dirty="0"/>
              <a:t> Module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presented</a:t>
            </a:r>
            <a:r>
              <a:rPr lang="fr-BE" dirty="0"/>
              <a:t> as a </a:t>
            </a:r>
            <a:r>
              <a:rPr lang="fr-BE" dirty="0" err="1"/>
              <a:t>stand-alone</a:t>
            </a:r>
            <a:r>
              <a:rPr lang="fr-BE" dirty="0"/>
              <a:t> module, </a:t>
            </a:r>
            <a:r>
              <a:rPr lang="fr-BE" dirty="0" err="1"/>
              <a:t>although</a:t>
            </a:r>
            <a:r>
              <a:rPr lang="fr-BE" dirty="0"/>
              <a:t> the full </a:t>
            </a:r>
            <a:r>
              <a:rPr lang="fr-BE" dirty="0" err="1"/>
              <a:t>potential</a:t>
            </a:r>
            <a:r>
              <a:rPr lang="fr-BE" dirty="0"/>
              <a:t> </a:t>
            </a:r>
            <a:r>
              <a:rPr lang="fr-BE" dirty="0" err="1"/>
              <a:t>comes</a:t>
            </a:r>
            <a:r>
              <a:rPr lang="fr-BE" dirty="0"/>
              <a:t> from </a:t>
            </a:r>
            <a:r>
              <a:rPr lang="fr-BE" dirty="0" err="1"/>
              <a:t>delivering</a:t>
            </a:r>
            <a:r>
              <a:rPr lang="fr-BE" dirty="0"/>
              <a:t> all modules</a:t>
            </a:r>
          </a:p>
          <a:p>
            <a:pPr marL="342900" indent="-342900">
              <a:buFontTx/>
              <a:buChar char="-"/>
            </a:pPr>
            <a:r>
              <a:rPr lang="fr-BE" dirty="0"/>
              <a:t>HOL are </a:t>
            </a:r>
            <a:r>
              <a:rPr lang="fr-BE" dirty="0" err="1"/>
              <a:t>somehow</a:t>
            </a:r>
            <a:r>
              <a:rPr lang="fr-BE" dirty="0"/>
              <a:t> </a:t>
            </a:r>
            <a:r>
              <a:rPr lang="fr-BE" dirty="0" err="1"/>
              <a:t>depending</a:t>
            </a:r>
            <a:r>
              <a:rPr lang="fr-BE" dirty="0"/>
              <a:t> on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, </a:t>
            </a:r>
            <a:r>
              <a:rPr lang="fr-BE" dirty="0" err="1"/>
              <a:t>starting</a:t>
            </a:r>
            <a:r>
              <a:rPr lang="fr-BE" dirty="0"/>
              <a:t> from the IAC-</a:t>
            </a:r>
            <a:r>
              <a:rPr lang="fr-BE" dirty="0" err="1"/>
              <a:t>lab</a:t>
            </a:r>
            <a:r>
              <a:rPr lang="fr-BE" dirty="0"/>
              <a:t>, </a:t>
            </a:r>
            <a:r>
              <a:rPr lang="fr-BE" dirty="0" err="1"/>
              <a:t>where</a:t>
            </a:r>
            <a:r>
              <a:rPr lang="fr-BE" dirty="0"/>
              <a:t> </a:t>
            </a:r>
            <a:r>
              <a:rPr lang="fr-BE" dirty="0" err="1"/>
              <a:t>students</a:t>
            </a:r>
            <a:r>
              <a:rPr lang="fr-BE" dirty="0"/>
              <a:t> deploy the VM-</a:t>
            </a:r>
            <a:r>
              <a:rPr lang="fr-BE" dirty="0" err="1"/>
              <a:t>based</a:t>
            </a:r>
            <a:r>
              <a:rPr lang="fr-BE" dirty="0"/>
              <a:t> source </a:t>
            </a:r>
            <a:r>
              <a:rPr lang="fr-BE" dirty="0" err="1"/>
              <a:t>environment</a:t>
            </a:r>
            <a:r>
              <a:rPr lang="fr-BE" dirty="0"/>
              <a:t>, </a:t>
            </a:r>
            <a:r>
              <a:rPr lang="fr-BE" dirty="0" err="1"/>
              <a:t>moving</a:t>
            </a:r>
            <a:r>
              <a:rPr lang="fr-BE" dirty="0"/>
              <a:t> to </a:t>
            </a:r>
            <a:r>
              <a:rPr lang="fr-BE" dirty="0" err="1"/>
              <a:t>WebApps</a:t>
            </a:r>
            <a:r>
              <a:rPr lang="fr-BE" dirty="0"/>
              <a:t>, SQL PaaS, Docker, Azure Container </a:t>
            </a:r>
            <a:r>
              <a:rPr lang="fr-BE" dirty="0" err="1"/>
              <a:t>Registry</a:t>
            </a:r>
            <a:r>
              <a:rPr lang="fr-BE" dirty="0"/>
              <a:t>, running Azure Container Instance, and </a:t>
            </a:r>
            <a:r>
              <a:rPr lang="fr-BE" dirty="0" err="1"/>
              <a:t>ultimately</a:t>
            </a:r>
            <a:r>
              <a:rPr lang="fr-BE" dirty="0"/>
              <a:t> Azure Container Services </a:t>
            </a:r>
            <a:r>
              <a:rPr lang="fr-BE" dirty="0" err="1"/>
              <a:t>with</a:t>
            </a:r>
            <a:r>
              <a:rPr lang="fr-BE" dirty="0"/>
              <a:t> </a:t>
            </a:r>
            <a:r>
              <a:rPr lang="fr-BE" dirty="0" err="1"/>
              <a:t>Kubernetes</a:t>
            </a:r>
            <a:r>
              <a:rPr lang="fr-BE" dirty="0"/>
              <a:t>. (</a:t>
            </a:r>
            <a:r>
              <a:rPr lang="fr-BE" dirty="0" err="1"/>
              <a:t>only</a:t>
            </a:r>
            <a:r>
              <a:rPr lang="fr-BE" dirty="0"/>
              <a:t> </a:t>
            </a:r>
            <a:r>
              <a:rPr lang="fr-BE" dirty="0" err="1"/>
              <a:t>labs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could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skipped</a:t>
            </a:r>
            <a:r>
              <a:rPr lang="fr-BE" dirty="0"/>
              <a:t> are </a:t>
            </a:r>
            <a:r>
              <a:rPr lang="fr-BE" dirty="0" err="1"/>
              <a:t>WebApps</a:t>
            </a:r>
            <a:r>
              <a:rPr lang="fr-BE" dirty="0"/>
              <a:t> and AKS)</a:t>
            </a:r>
          </a:p>
          <a:p>
            <a:pPr marL="342900" indent="-342900">
              <a:buFontTx/>
              <a:buChar char="-"/>
            </a:pPr>
            <a:r>
              <a:rPr lang="fr-BE" dirty="0"/>
              <a:t>The HOL solution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based</a:t>
            </a:r>
            <a:r>
              <a:rPr lang="fr-BE" dirty="0"/>
              <a:t> on a ASP.NET </a:t>
            </a:r>
            <a:r>
              <a:rPr lang="fr-BE" dirty="0" err="1"/>
              <a:t>Core</a:t>
            </a:r>
            <a:r>
              <a:rPr lang="fr-BE" dirty="0"/>
              <a:t> app « </a:t>
            </a:r>
            <a:r>
              <a:rPr lang="fr-BE" dirty="0" err="1"/>
              <a:t>SimplCommerce</a:t>
            </a:r>
            <a:r>
              <a:rPr lang="fr-BE" dirty="0"/>
              <a:t> » (Open Source), </a:t>
            </a:r>
            <a:r>
              <a:rPr lang="fr-BE" dirty="0" err="1"/>
              <a:t>using</a:t>
            </a:r>
            <a:r>
              <a:rPr lang="fr-BE" dirty="0"/>
              <a:t> SQL </a:t>
            </a:r>
            <a:r>
              <a:rPr lang="fr-BE" dirty="0" err="1"/>
              <a:t>Database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046237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F0270B5-22F4-450B-B9B1-1993F852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Workshop </a:t>
            </a:r>
            <a:r>
              <a:rPr lang="fr-BE" dirty="0" err="1"/>
              <a:t>delivery</a:t>
            </a:r>
            <a:endParaRPr lang="fr-B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7A06BC-5AAA-4743-8DA2-F038871A3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81356"/>
          </a:xfrm>
        </p:spPr>
        <p:txBody>
          <a:bodyPr/>
          <a:lstStyle/>
          <a:p>
            <a:r>
              <a:rPr lang="fr-BE" dirty="0">
                <a:solidFill>
                  <a:srgbClr val="00B0F0"/>
                </a:solidFill>
              </a:rPr>
              <a:t>For the </a:t>
            </a:r>
            <a:r>
              <a:rPr lang="fr-BE" dirty="0" err="1">
                <a:solidFill>
                  <a:srgbClr val="00B0F0"/>
                </a:solidFill>
              </a:rPr>
              <a:t>technical</a:t>
            </a:r>
            <a:r>
              <a:rPr lang="fr-BE" dirty="0">
                <a:solidFill>
                  <a:srgbClr val="00B0F0"/>
                </a:solidFill>
              </a:rPr>
              <a:t> </a:t>
            </a:r>
            <a:r>
              <a:rPr lang="fr-BE" dirty="0" err="1">
                <a:solidFill>
                  <a:srgbClr val="00B0F0"/>
                </a:solidFill>
              </a:rPr>
              <a:t>trainers</a:t>
            </a:r>
            <a:r>
              <a:rPr lang="fr-BE" dirty="0">
                <a:solidFill>
                  <a:srgbClr val="00B0F0"/>
                </a:solidFill>
              </a:rPr>
              <a:t>:</a:t>
            </a:r>
          </a:p>
          <a:p>
            <a:endParaRPr lang="fr-BE" dirty="0">
              <a:solidFill>
                <a:srgbClr val="00B0F0"/>
              </a:solidFill>
            </a:endParaRPr>
          </a:p>
          <a:p>
            <a:pPr marL="342900" indent="-342900">
              <a:buFontTx/>
              <a:buChar char="-"/>
            </a:pPr>
            <a:r>
              <a:rPr lang="fr-BE" dirty="0" err="1"/>
              <a:t>Whenever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</a:t>
            </a:r>
            <a:r>
              <a:rPr lang="fr-BE" dirty="0" err="1"/>
              <a:t>detect</a:t>
            </a:r>
            <a:r>
              <a:rPr lang="fr-BE" dirty="0"/>
              <a:t> </a:t>
            </a:r>
            <a:r>
              <a:rPr lang="fr-BE" dirty="0" err="1"/>
              <a:t>any</a:t>
            </a:r>
            <a:r>
              <a:rPr lang="fr-BE" dirty="0"/>
              <a:t> </a:t>
            </a:r>
            <a:r>
              <a:rPr lang="fr-BE" dirty="0" err="1"/>
              <a:t>mistakes</a:t>
            </a:r>
            <a:r>
              <a:rPr lang="fr-BE" dirty="0"/>
              <a:t>, issues, </a:t>
            </a:r>
            <a:r>
              <a:rPr lang="fr-BE" dirty="0" err="1"/>
              <a:t>wrong</a:t>
            </a:r>
            <a:r>
              <a:rPr lang="fr-BE" dirty="0"/>
              <a:t> </a:t>
            </a:r>
            <a:r>
              <a:rPr lang="fr-BE" dirty="0" err="1"/>
              <a:t>wordings</a:t>
            </a:r>
            <a:r>
              <a:rPr lang="fr-BE" dirty="0"/>
              <a:t>,… in </a:t>
            </a:r>
            <a:r>
              <a:rPr lang="fr-BE" dirty="0" err="1"/>
              <a:t>presentations</a:t>
            </a:r>
            <a:r>
              <a:rPr lang="fr-BE" dirty="0"/>
              <a:t> or LAB guides, </a:t>
            </a:r>
            <a:r>
              <a:rPr lang="fr-BE" dirty="0" err="1"/>
              <a:t>please</a:t>
            </a:r>
            <a:r>
              <a:rPr lang="fr-BE" dirty="0"/>
              <a:t> </a:t>
            </a:r>
            <a:r>
              <a:rPr lang="fr-BE" dirty="0" err="1"/>
              <a:t>send</a:t>
            </a:r>
            <a:r>
              <a:rPr lang="fr-BE" dirty="0"/>
              <a:t> an email to :</a:t>
            </a:r>
          </a:p>
          <a:p>
            <a:pPr marL="342900" indent="-342900">
              <a:buFontTx/>
              <a:buChar char="-"/>
            </a:pPr>
            <a:r>
              <a:rPr lang="fr-BE" dirty="0">
                <a:hlinkClick r:id="rId2"/>
              </a:rPr>
              <a:t>msdevseriessupport@007FFFLearning.com</a:t>
            </a:r>
            <a:r>
              <a:rPr lang="fr-BE" dirty="0"/>
              <a:t>, </a:t>
            </a:r>
            <a:r>
              <a:rPr lang="fr-BE" dirty="0" err="1"/>
              <a:t>subject</a:t>
            </a:r>
            <a:r>
              <a:rPr lang="fr-BE" dirty="0"/>
              <a:t> « Azure </a:t>
            </a:r>
            <a:r>
              <a:rPr lang="fr-BE" dirty="0" err="1"/>
              <a:t>Developer</a:t>
            </a:r>
            <a:r>
              <a:rPr lang="fr-BE" dirty="0"/>
              <a:t> </a:t>
            </a:r>
            <a:r>
              <a:rPr lang="fr-BE" dirty="0" err="1"/>
              <a:t>Series</a:t>
            </a:r>
            <a:r>
              <a:rPr lang="fr-BE" dirty="0"/>
              <a:t> – Containers », </a:t>
            </a:r>
            <a:r>
              <a:rPr lang="fr-BE" dirty="0" err="1"/>
              <a:t>so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can </a:t>
            </a:r>
            <a:r>
              <a:rPr lang="fr-BE" dirty="0" err="1"/>
              <a:t>take</a:t>
            </a:r>
            <a:r>
              <a:rPr lang="fr-BE" dirty="0"/>
              <a:t> care of </a:t>
            </a:r>
            <a:r>
              <a:rPr lang="fr-BE" dirty="0" err="1"/>
              <a:t>this</a:t>
            </a:r>
            <a:r>
              <a:rPr lang="fr-BE" dirty="0"/>
              <a:t> and fixing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immediately</a:t>
            </a:r>
            <a:endParaRPr lang="fr-BE" dirty="0"/>
          </a:p>
          <a:p>
            <a:pPr marL="342900" indent="-342900">
              <a:buFontTx/>
              <a:buChar char="-"/>
            </a:pPr>
            <a:r>
              <a:rPr lang="fr-BE" dirty="0" err="1"/>
              <a:t>Latest</a:t>
            </a:r>
            <a:r>
              <a:rPr lang="fr-BE" dirty="0"/>
              <a:t> version of all content </a:t>
            </a:r>
            <a:r>
              <a:rPr lang="fr-BE" dirty="0" err="1"/>
              <a:t>should</a:t>
            </a:r>
            <a:r>
              <a:rPr lang="fr-BE" dirty="0"/>
              <a:t> </a:t>
            </a:r>
            <a:r>
              <a:rPr lang="fr-BE" dirty="0" err="1"/>
              <a:t>be</a:t>
            </a:r>
            <a:r>
              <a:rPr lang="fr-BE" dirty="0"/>
              <a:t> </a:t>
            </a:r>
            <a:r>
              <a:rPr lang="fr-BE" dirty="0" err="1"/>
              <a:t>available</a:t>
            </a:r>
            <a:r>
              <a:rPr lang="fr-BE" dirty="0"/>
              <a:t> on GitHub:</a:t>
            </a:r>
          </a:p>
          <a:p>
            <a:pPr marL="342900" indent="-342900">
              <a:buFontTx/>
              <a:buChar char="-"/>
            </a:pPr>
            <a:r>
              <a:rPr lang="fr-BE" dirty="0"/>
              <a:t>http://www.github.com/007FFFLearning/MSDevSeriesSupport</a:t>
            </a:r>
          </a:p>
        </p:txBody>
      </p:sp>
    </p:spTree>
    <p:extLst>
      <p:ext uri="{BB962C8B-B14F-4D97-AF65-F5344CB8AC3E}">
        <p14:creationId xmlns:p14="http://schemas.microsoft.com/office/powerpoint/2010/main" val="164962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022D7F-653A-494F-A715-E08A3E56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Application Migration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2DEB99-EE36-4674-B7A1-6DE5A0E98B70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Migrating an ASP.NET application to Azure using different Container services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EC223B0A-C8BB-40CA-97DA-6E941A6F83C1}"/>
              </a:ext>
            </a:extLst>
          </p:cNvPr>
          <p:cNvSpPr txBox="1">
            <a:spLocks/>
          </p:cNvSpPr>
          <p:nvPr/>
        </p:nvSpPr>
        <p:spPr>
          <a:xfrm>
            <a:off x="457200" y="6065443"/>
            <a:ext cx="3543300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Peter De Tender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B3D1FF82-A888-4270-B8B6-9500DFDBA2A0}"/>
              </a:ext>
            </a:extLst>
          </p:cNvPr>
          <p:cNvSpPr txBox="1">
            <a:spLocks/>
          </p:cNvSpPr>
          <p:nvPr/>
        </p:nvSpPr>
        <p:spPr>
          <a:xfrm>
            <a:off x="4686301" y="6065946"/>
            <a:ext cx="4418906" cy="422162"/>
          </a:xfrm>
          <a:prstGeom prst="rect">
            <a:avLst/>
          </a:prstGeom>
        </p:spPr>
        <p:txBody>
          <a:bodyPr vert="horz" lIns="0" tIns="0" rIns="91440" bIns="0" rtlCol="0" anchor="b" anchorCtr="0">
            <a:noAutofit/>
          </a:bodyPr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@pdtit		@007FFFLearning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charset="0"/>
              <a:cs typeface="Segoe UI Semibold" charset="0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10A9475-EAAA-4687-B133-9B81718C4E2E}"/>
              </a:ext>
            </a:extLst>
          </p:cNvPr>
          <p:cNvSpPr txBox="1">
            <a:spLocks/>
          </p:cNvSpPr>
          <p:nvPr/>
        </p:nvSpPr>
        <p:spPr>
          <a:xfrm>
            <a:off x="10243421" y="6169545"/>
            <a:ext cx="2128688" cy="318060"/>
          </a:xfrm>
          <a:prstGeom prst="rect">
            <a:avLst/>
          </a:prstGeom>
        </p:spPr>
        <p:txBody>
          <a:bodyPr/>
          <a:lstStyle>
            <a:lvl1pPr marL="0" indent="0" algn="l" defTabSz="914132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chemeClr val="bg1"/>
              </a:buClr>
              <a:buSzPct val="120000"/>
              <a:buFontTx/>
              <a:buNone/>
              <a:defRPr lang="en-US" sz="2000" b="1" i="0" kern="1200" dirty="0" smtClean="0">
                <a:solidFill>
                  <a:schemeClr val="accent2"/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10000"/>
              <a:buFont typeface="Arial" charset="0"/>
              <a:buNone/>
              <a:defRPr lang="en-US" sz="20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2pPr>
            <a:lvl3pPr marL="288925" indent="-22225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20000"/>
              <a:buFont typeface="Arial" charset="0"/>
              <a:buChar char="•"/>
              <a:defRPr lang="en-US" sz="18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3pPr>
            <a:lvl4pPr marL="631825" indent="-182880" algn="l" defTabSz="914132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Font typeface="Arial" charset="0"/>
              <a:buChar char="•"/>
              <a:tabLst/>
              <a:defRPr lang="en-US" sz="1600" b="0" i="0" kern="1200" dirty="0" smtClean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4pPr>
            <a:lvl5pPr marL="1254125" indent="-194310" algn="l" defTabSz="914132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bg2"/>
              </a:buClr>
              <a:buFont typeface="Arial"/>
              <a:buChar char="•"/>
              <a:defRPr lang="en-US" sz="1400" b="0" i="0" kern="1200" dirty="0">
                <a:solidFill>
                  <a:schemeClr val="tx1"/>
                </a:solidFill>
                <a:effectLst/>
                <a:latin typeface="Segoe UI" charset="0"/>
                <a:ea typeface="Segoe UI" charset="0"/>
                <a:cs typeface="Segoe UI" charset="0"/>
              </a:defRPr>
            </a:lvl5pPr>
            <a:lvl6pPr marL="1965221" indent="-228533" algn="l" defTabSz="914132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6pPr>
            <a:lvl7pPr marL="2970926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92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57" indent="-228533" algn="l" defTabSz="9141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32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buClr>
                <a:srgbClr val="414241"/>
              </a:buClr>
              <a:buSzPct val="120000"/>
              <a:buFontTx/>
              <a:buNone/>
              <a:tabLst/>
              <a:defRPr/>
            </a:pPr>
            <a:r>
              <a:rPr kumimoji="0" lang="fr-BE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Aug</a:t>
            </a:r>
            <a:r>
              <a:rPr kumimoji="0" lang="fr-B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charset="0"/>
                <a:cs typeface="Segoe UI Semibold" charset="0"/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949473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899278-BD67-4AAC-9874-65FAF4AE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the scene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B004072-1B0B-4387-9E77-76A61E081B56}"/>
              </a:ext>
            </a:extLst>
          </p:cNvPr>
          <p:cNvSpPr>
            <a:spLocks noGrp="1"/>
          </p:cNvSpPr>
          <p:nvPr>
            <p:ph type="body" idx="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0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A24DC-DD18-40D6-AEE2-22C4EB1C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err="1"/>
              <a:t>Overview</a:t>
            </a:r>
            <a:r>
              <a:rPr lang="fr-BE" dirty="0"/>
              <a:t> of the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BAA62A-C85A-4113-AD34-011485CC3F67}"/>
              </a:ext>
            </a:extLst>
          </p:cNvPr>
          <p:cNvSpPr>
            <a:spLocks noGrp="1"/>
          </p:cNvSpPr>
          <p:nvPr>
            <p:ph type="subTitle" idx="27"/>
          </p:nvPr>
        </p:nvSpPr>
        <p:spPr/>
        <p:txBody>
          <a:bodyPr/>
          <a:lstStyle/>
          <a:p>
            <a:r>
              <a:rPr lang="fr-BE" dirty="0">
                <a:solidFill>
                  <a:srgbClr val="0478D7"/>
                </a:solidFill>
              </a:rPr>
              <a:t>About the workshop content…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53C3A3-C193-482D-81CF-7C5E011CA030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57200" y="1499852"/>
            <a:ext cx="11427659" cy="4514047"/>
          </a:xfrm>
        </p:spPr>
        <p:txBody>
          <a:bodyPr/>
          <a:lstStyle/>
          <a:p>
            <a:endParaRPr lang="en-US" sz="1600" b="0" u="sng" dirty="0"/>
          </a:p>
          <a:p>
            <a:r>
              <a:rPr lang="en-US" sz="1600" b="0" u="sng" dirty="0"/>
              <a:t>About: </a:t>
            </a:r>
            <a:br>
              <a:rPr lang="en-US" sz="1600" b="0" dirty="0"/>
            </a:br>
            <a:r>
              <a:rPr lang="en-US" sz="1600" b="0" dirty="0"/>
              <a:t>In this workshop, you will learn how to build a proof of concept (POC) that will transform an existing ASP.NET-based Web application (</a:t>
            </a:r>
            <a:r>
              <a:rPr lang="en-US" sz="1600" b="0" dirty="0" err="1"/>
              <a:t>SimplCommerce</a:t>
            </a:r>
            <a:r>
              <a:rPr lang="en-US" sz="1600" b="0" dirty="0"/>
              <a:t>) to a container-based application. This POC will deliver a multi-tiered web app solution from a Virtual Machine architecture into Azure, leveraging Azure </a:t>
            </a:r>
            <a:r>
              <a:rPr lang="en-US" sz="1600" b="0" dirty="0" err="1"/>
              <a:t>WebApps</a:t>
            </a:r>
            <a:r>
              <a:rPr lang="en-US" sz="1600" b="0" dirty="0"/>
              <a:t> and different Azure container solutions available today. You will also migrate the underlying database from a SQL Virtual Machine architecture to SQL Azure. </a:t>
            </a:r>
          </a:p>
          <a:p>
            <a:endParaRPr lang="en-US" sz="1600" dirty="0"/>
          </a:p>
          <a:p>
            <a:r>
              <a:rPr lang="en-US" sz="1600" b="0" dirty="0"/>
              <a:t>At the end of this workshop, you will have a good understanding of container concepts, Docker architecture and operations, Azure Container Services, Azure Kubernetes Services and SQL Azure PaaS solutioning.</a:t>
            </a:r>
          </a:p>
          <a:p>
            <a:endParaRPr lang="en-US" sz="1600" b="0" dirty="0"/>
          </a:p>
          <a:p>
            <a:pPr>
              <a:buClr>
                <a:srgbClr val="0478D7"/>
              </a:buClr>
            </a:pPr>
            <a:r>
              <a:rPr lang="fr-BE" sz="1600" b="0" u="sng" dirty="0"/>
              <a:t>Target Audience:</a:t>
            </a:r>
            <a:br>
              <a:rPr lang="fr-BE" sz="1600" b="0" u="sng" dirty="0"/>
            </a:br>
            <a:r>
              <a:rPr lang="fr-BE" sz="1600" dirty="0"/>
              <a:t>The workshop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targeted</a:t>
            </a:r>
            <a:r>
              <a:rPr lang="fr-BE" sz="1600" dirty="0"/>
              <a:t> to Cloud </a:t>
            </a:r>
            <a:r>
              <a:rPr lang="fr-BE" sz="1600" dirty="0" err="1"/>
              <a:t>Architects</a:t>
            </a:r>
            <a:r>
              <a:rPr lang="fr-BE" sz="1600" dirty="0"/>
              <a:t>, Cloud Solution designers, </a:t>
            </a:r>
            <a:r>
              <a:rPr lang="fr-BE" sz="1600" dirty="0" err="1"/>
              <a:t>developers</a:t>
            </a:r>
            <a:r>
              <a:rPr lang="fr-BE" sz="1600" dirty="0"/>
              <a:t> and IT </a:t>
            </a:r>
            <a:r>
              <a:rPr lang="fr-BE" sz="1600" dirty="0" err="1"/>
              <a:t>sysadmins</a:t>
            </a:r>
            <a:r>
              <a:rPr lang="fr-BE" sz="1600" dirty="0"/>
              <a:t>, </a:t>
            </a:r>
            <a:r>
              <a:rPr lang="fr-BE" sz="1600" dirty="0" err="1"/>
              <a:t>CIO’s</a:t>
            </a:r>
            <a:r>
              <a:rPr lang="fr-BE" sz="1600" dirty="0"/>
              <a:t>, </a:t>
            </a:r>
            <a:r>
              <a:rPr lang="fr-BE" sz="1600" dirty="0" err="1"/>
              <a:t>CTO’s</a:t>
            </a:r>
            <a:r>
              <a:rPr lang="fr-BE" sz="1600" dirty="0"/>
              <a:t> and </a:t>
            </a:r>
            <a:r>
              <a:rPr lang="fr-BE" sz="1600" dirty="0" err="1"/>
              <a:t>anybody</a:t>
            </a:r>
            <a:r>
              <a:rPr lang="fr-BE" sz="1600" dirty="0"/>
              <a:t> </a:t>
            </a:r>
            <a:r>
              <a:rPr lang="fr-BE" sz="1600" dirty="0" err="1"/>
              <a:t>else</a:t>
            </a:r>
            <a:r>
              <a:rPr lang="fr-BE" sz="1600" dirty="0"/>
              <a:t> </a:t>
            </a:r>
            <a:r>
              <a:rPr lang="fr-BE" sz="1600" dirty="0" err="1"/>
              <a:t>who</a:t>
            </a:r>
            <a:r>
              <a:rPr lang="fr-BE" sz="1600" dirty="0"/>
              <a:t>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interested</a:t>
            </a:r>
            <a:r>
              <a:rPr lang="fr-BE" sz="1600" dirty="0"/>
              <a:t> in </a:t>
            </a:r>
            <a:r>
              <a:rPr lang="fr-BE" sz="1600" dirty="0" err="1"/>
              <a:t>learning</a:t>
            </a:r>
            <a:r>
              <a:rPr lang="fr-BE" sz="1600" dirty="0"/>
              <a:t> about Azure, containers, application cloud migration and digital transformation.</a:t>
            </a:r>
          </a:p>
          <a:p>
            <a:pPr>
              <a:buClr>
                <a:srgbClr val="0478D7"/>
              </a:buClr>
            </a:pPr>
            <a:r>
              <a:rPr lang="fr-BE" sz="1600" dirty="0"/>
              <a:t>Focus of the workshop (40%) </a:t>
            </a:r>
            <a:r>
              <a:rPr lang="fr-BE" sz="1600" dirty="0" err="1"/>
              <a:t>is</a:t>
            </a:r>
            <a:r>
              <a:rPr lang="fr-BE" sz="1600" dirty="0"/>
              <a:t> </a:t>
            </a:r>
            <a:r>
              <a:rPr lang="fr-BE" sz="1600" dirty="0" err="1"/>
              <a:t>getting</a:t>
            </a:r>
            <a:r>
              <a:rPr lang="fr-BE" sz="1600" dirty="0"/>
              <a:t> hands-on </a:t>
            </a:r>
            <a:r>
              <a:rPr lang="fr-BE" sz="1600" dirty="0" err="1"/>
              <a:t>experience</a:t>
            </a:r>
            <a:r>
              <a:rPr lang="fr-BE" sz="1600" dirty="0"/>
              <a:t>, </a:t>
            </a:r>
            <a:r>
              <a:rPr lang="fr-BE" sz="1600" dirty="0" err="1"/>
              <a:t>complemented</a:t>
            </a:r>
            <a:r>
              <a:rPr lang="fr-BE" sz="1600" dirty="0"/>
              <a:t> </a:t>
            </a:r>
            <a:r>
              <a:rPr lang="fr-BE" sz="1600" dirty="0" err="1"/>
              <a:t>with</a:t>
            </a:r>
            <a:r>
              <a:rPr lang="fr-BE" sz="1600" dirty="0"/>
              <a:t> </a:t>
            </a:r>
            <a:r>
              <a:rPr lang="fr-BE" sz="1600" dirty="0" err="1"/>
              <a:t>presentations</a:t>
            </a:r>
            <a:r>
              <a:rPr lang="fr-BE" sz="1600" dirty="0"/>
              <a:t> and </a:t>
            </a:r>
            <a:r>
              <a:rPr lang="fr-BE" sz="1600" dirty="0" err="1"/>
              <a:t>whiteboard</a:t>
            </a:r>
            <a:r>
              <a:rPr lang="fr-BE" sz="1600" dirty="0"/>
              <a:t> sessions (if in-</a:t>
            </a:r>
            <a:r>
              <a:rPr lang="fr-BE" sz="1600" dirty="0" err="1"/>
              <a:t>person</a:t>
            </a:r>
            <a:r>
              <a:rPr lang="fr-BE" sz="1600" dirty="0"/>
              <a:t> </a:t>
            </a:r>
            <a:r>
              <a:rPr lang="fr-BE" sz="1600" dirty="0" err="1"/>
              <a:t>delivery</a:t>
            </a:r>
            <a:r>
              <a:rPr lang="fr-BE" sz="1600" dirty="0"/>
              <a:t>).</a:t>
            </a:r>
            <a:br>
              <a:rPr lang="fr-BE" sz="1600" dirty="0"/>
            </a:br>
            <a:br>
              <a:rPr lang="fr-BE" sz="1600" dirty="0"/>
            </a:br>
            <a:r>
              <a:rPr lang="fr-BE" sz="1600" u="sng" dirty="0"/>
              <a:t>Time </a:t>
            </a:r>
            <a:r>
              <a:rPr lang="fr-BE" sz="1600" u="sng" dirty="0" err="1"/>
              <a:t>Estimate</a:t>
            </a:r>
            <a:r>
              <a:rPr lang="fr-BE" sz="1600" u="sng" dirty="0"/>
              <a:t>:</a:t>
            </a:r>
            <a:br>
              <a:rPr lang="fr-BE" sz="1600" u="sng" dirty="0"/>
            </a:br>
            <a:r>
              <a:rPr lang="fr-BE" sz="1600" dirty="0"/>
              <a:t>16 </a:t>
            </a:r>
            <a:r>
              <a:rPr lang="fr-BE" sz="1600" dirty="0" err="1"/>
              <a:t>hours</a:t>
            </a:r>
            <a:r>
              <a:rPr lang="fr-BE" sz="1600" dirty="0"/>
              <a:t> (+/- 10 </a:t>
            </a:r>
            <a:r>
              <a:rPr lang="fr-BE" sz="1600" dirty="0" err="1"/>
              <a:t>hours</a:t>
            </a:r>
            <a:r>
              <a:rPr lang="fr-BE" sz="1600" dirty="0"/>
              <a:t> </a:t>
            </a:r>
            <a:r>
              <a:rPr lang="fr-BE" sz="1600" dirty="0" err="1"/>
              <a:t>presentations</a:t>
            </a:r>
            <a:r>
              <a:rPr lang="fr-BE" sz="1600" dirty="0"/>
              <a:t>, 6 </a:t>
            </a:r>
            <a:r>
              <a:rPr lang="fr-BE" sz="1600" dirty="0" err="1"/>
              <a:t>hours</a:t>
            </a:r>
            <a:r>
              <a:rPr lang="fr-BE" sz="1600" dirty="0"/>
              <a:t> of </a:t>
            </a:r>
            <a:r>
              <a:rPr lang="fr-BE" sz="1600" dirty="0" err="1"/>
              <a:t>optional</a:t>
            </a:r>
            <a:r>
              <a:rPr lang="fr-BE" sz="1600" dirty="0"/>
              <a:t> hands-on </a:t>
            </a:r>
            <a:r>
              <a:rPr lang="fr-BE" sz="1600" dirty="0" err="1"/>
              <a:t>labs</a:t>
            </a:r>
            <a:r>
              <a:rPr lang="fr-BE" sz="1600" dirty="0"/>
              <a:t> for </a:t>
            </a:r>
            <a:r>
              <a:rPr lang="fr-BE" sz="1600" dirty="0" err="1"/>
              <a:t>attendees</a:t>
            </a:r>
            <a:r>
              <a:rPr lang="fr-B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85953195"/>
      </p:ext>
    </p:extLst>
  </p:cSld>
  <p:clrMapOvr>
    <a:masterClrMapping/>
  </p:clrMapOvr>
</p:sld>
</file>

<file path=ppt/theme/theme1.xml><?xml version="1.0" encoding="utf-8"?>
<a:theme xmlns:a="http://schemas.openxmlformats.org/drawingml/2006/main" name="1_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D8D86650-D1D0-4F72-97EB-6FE85552E638}"/>
    </a:ext>
  </a:extLst>
</a:theme>
</file>

<file path=ppt/theme/theme2.xml><?xml version="1.0" encoding="utf-8"?>
<a:theme xmlns:a="http://schemas.openxmlformats.org/drawingml/2006/main" name="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EC090ED0-3BDA-49D1-ACF8-349EABE84FFF}" vid="{C262C99B-FD24-4C21-8FB0-181F18668B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E6AE5799258C0438E38F55647EB5033" ma:contentTypeVersion="8" ma:contentTypeDescription="Create a new document." ma:contentTypeScope="" ma:versionID="3a82994e103b246a471cbec86afe7cf1">
  <xsd:schema xmlns:xsd="http://www.w3.org/2001/XMLSchema" xmlns:xs="http://www.w3.org/2001/XMLSchema" xmlns:p="http://schemas.microsoft.com/office/2006/metadata/properties" xmlns:ns3="97ee6932-3042-4f1f-b8c2-a0a5d819edc1" targetNamespace="http://schemas.microsoft.com/office/2006/metadata/properties" ma:root="true" ma:fieldsID="a22f68ad7c52f4ccfa622840eb805357" ns3:_="">
    <xsd:import namespace="97ee6932-3042-4f1f-b8c2-a0a5d819edc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ee6932-3042-4f1f-b8c2-a0a5d819ed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8DE0BD-1D6C-4ACC-973D-3638DE2EE1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ee6932-3042-4f1f-b8c2-a0a5d819e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 Training Day</Template>
  <TotalTime>124</TotalTime>
  <Words>2830</Words>
  <Application>Microsoft Office PowerPoint</Application>
  <PresentationFormat>Widescreen</PresentationFormat>
  <Paragraphs>696</Paragraphs>
  <Slides>49</Slides>
  <Notes>26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Arial</vt:lpstr>
      <vt:lpstr>Calibri</vt:lpstr>
      <vt:lpstr>Consolas</vt:lpstr>
      <vt:lpstr>Museo Sans For Dell</vt:lpstr>
      <vt:lpstr>Segoe Pro Semibold</vt:lpstr>
      <vt:lpstr>Segoe Semibold</vt:lpstr>
      <vt:lpstr>Segoe UI</vt:lpstr>
      <vt:lpstr>Segoe UI </vt:lpstr>
      <vt:lpstr>Segoe UI Light</vt:lpstr>
      <vt:lpstr>Segoe UI Semibold</vt:lpstr>
      <vt:lpstr>Segoe UI Semilight</vt:lpstr>
      <vt:lpstr>Wingdings</vt:lpstr>
      <vt:lpstr>1_Dynamics 365</vt:lpstr>
      <vt:lpstr>WHITE TEMPLATE</vt:lpstr>
      <vt:lpstr>PowerPoint Presentation</vt:lpstr>
      <vt:lpstr>   Presentation title</vt:lpstr>
      <vt:lpstr>Azure Developer Series</vt:lpstr>
      <vt:lpstr>About Me…</vt:lpstr>
      <vt:lpstr>Workshop delivery</vt:lpstr>
      <vt:lpstr>Workshop delivery</vt:lpstr>
      <vt:lpstr>Application Migration</vt:lpstr>
      <vt:lpstr>Setting the scene</vt:lpstr>
      <vt:lpstr>Overview of the workshop</vt:lpstr>
      <vt:lpstr>Workshop Agenda - Presentations</vt:lpstr>
      <vt:lpstr>Workshop Agenda – Hands On Labs</vt:lpstr>
      <vt:lpstr>Workshop Agenda – Hands On Labs</vt:lpstr>
      <vt:lpstr>Technical Requirements</vt:lpstr>
      <vt:lpstr>Questions and HOL support</vt:lpstr>
      <vt:lpstr>PowerPoint Presentation</vt:lpstr>
      <vt:lpstr>Digital Transformation</vt:lpstr>
      <vt:lpstr>Key Objectives</vt:lpstr>
      <vt:lpstr>What is this  digital transformation   everybody talks about?</vt:lpstr>
      <vt:lpstr>Digital Transformation</vt:lpstr>
      <vt:lpstr>Digital Transformation</vt:lpstr>
      <vt:lpstr>Digital Transformation is continuously evolving</vt:lpstr>
      <vt:lpstr>What is App Modernization?</vt:lpstr>
      <vt:lpstr>PowerPoint Presentation</vt:lpstr>
      <vt:lpstr>PowerPoint Presentation</vt:lpstr>
      <vt:lpstr>PowerPoint Presentation</vt:lpstr>
      <vt:lpstr>PowerPoint Presentation</vt:lpstr>
      <vt:lpstr>The journey to the cloud</vt:lpstr>
      <vt:lpstr>The journey to the cloud</vt:lpstr>
      <vt:lpstr>The Cloud has become mainstream</vt:lpstr>
      <vt:lpstr>What are containers?</vt:lpstr>
      <vt:lpstr>What are Microservices?</vt:lpstr>
      <vt:lpstr>PowerPoint Presentation</vt:lpstr>
      <vt:lpstr>PowerPoint Presentation</vt:lpstr>
      <vt:lpstr>PowerPoint Presentation</vt:lpstr>
      <vt:lpstr>Running Containers on Azure: a full set of choices</vt:lpstr>
      <vt:lpstr>Containers on Azure: covered in this workshop</vt:lpstr>
      <vt:lpstr>Isn’t a dotnet app the « easy » example?</vt:lpstr>
      <vt:lpstr>ASP.Net application architecture guides</vt:lpstr>
      <vt:lpstr>Guide/eBook and sample apps on Modernize with Windows Containers </vt:lpstr>
      <vt:lpstr>Maturity model for .Net applications</vt:lpstr>
      <vt:lpstr>Maturity model for .Net applications</vt:lpstr>
      <vt:lpstr>Maturity model for .Net applications</vt:lpstr>
      <vt:lpstr>Maturity model for .Net applications</vt:lpstr>
      <vt:lpstr>Maturity model for .Net applications</vt:lpstr>
      <vt:lpstr>Azure Compute Decision Tree for .Net Framework app migration</vt:lpstr>
      <vt:lpstr>Section Take-Aways</vt:lpstr>
      <vt:lpstr>PowerPoint Presentation</vt:lpstr>
      <vt:lpstr>Next Module…</vt:lpstr>
      <vt:lpstr>PowerPoint Presentation</vt:lpstr>
    </vt:vector>
  </TitlesOfParts>
  <Manager>&lt;Comms manager name here&gt;</Manager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&lt;Event name&gt;</dc:subject>
  <dc:creator>Peter De Tender</dc:creator>
  <cp:keywords/>
  <dc:description/>
  <cp:lastModifiedBy>Matthew Calder</cp:lastModifiedBy>
  <cp:revision>1</cp:revision>
  <dcterms:created xsi:type="dcterms:W3CDTF">2019-08-14T07:35:35Z</dcterms:created>
  <dcterms:modified xsi:type="dcterms:W3CDTF">2019-09-10T15:49:07Z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0x0101000E6AE5799258C0438E38F55647EB5033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